
<file path=[Content_Types].xml><?xml version="1.0" encoding="utf-8"?>
<Types xmlns="http://schemas.openxmlformats.org/package/2006/content-types">
  <Override PartName="/ppt/notesSlides/notesSlide2.xml" ContentType="application/vnd.openxmlformats-officedocument.presentationml.notesSlide+xml"/>
  <Override PartName="/ppt/tags/tag8.xml" ContentType="application/vnd.openxmlformats-officedocument.presentationml.tag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tags/tag4.xml" ContentType="application/vnd.openxmlformats-officedocument.presentationml.tags+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tags/tag2.xml" ContentType="application/vnd.openxmlformats-officedocument.presentationml.tags+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tags/tag7.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tags/tag3.xml" ContentType="application/vnd.openxmlformats-officedocument.presentationml.tags+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tags/tag1.xml" ContentType="application/vnd.openxmlformats-officedocument.presentationml.tags+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ags/tag6.xml" ContentType="application/vnd.openxmlformats-officedocument.presentationml.tag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30"/>
  </p:notesMasterIdLst>
  <p:sldIdLst>
    <p:sldId id="11562" r:id="rId3"/>
    <p:sldId id="11639" r:id="rId4"/>
    <p:sldId id="11640" r:id="rId5"/>
    <p:sldId id="11641" r:id="rId6"/>
    <p:sldId id="11642" r:id="rId7"/>
    <p:sldId id="11643" r:id="rId8"/>
    <p:sldId id="11644" r:id="rId9"/>
    <p:sldId id="11646" r:id="rId10"/>
    <p:sldId id="11647" r:id="rId11"/>
    <p:sldId id="11648" r:id="rId12"/>
    <p:sldId id="11649" r:id="rId13"/>
    <p:sldId id="11652" r:id="rId14"/>
    <p:sldId id="11653" r:id="rId15"/>
    <p:sldId id="11655" r:id="rId16"/>
    <p:sldId id="11654" r:id="rId17"/>
    <p:sldId id="11656" r:id="rId18"/>
    <p:sldId id="11657" r:id="rId19"/>
    <p:sldId id="11658" r:id="rId20"/>
    <p:sldId id="11659" r:id="rId21"/>
    <p:sldId id="11660" r:id="rId22"/>
    <p:sldId id="11661" r:id="rId23"/>
    <p:sldId id="11662" r:id="rId24"/>
    <p:sldId id="11663" r:id="rId25"/>
    <p:sldId id="11664" r:id="rId26"/>
    <p:sldId id="11665" r:id="rId27"/>
    <p:sldId id="11666" r:id="rId28"/>
    <p:sldId id="11668"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0000"/>
    <a:srgbClr val="FFC000"/>
    <a:srgbClr val="F1AF4F"/>
    <a:srgbClr val="628EE3"/>
    <a:srgbClr val="EBEFF2"/>
    <a:srgbClr val="D1D1D1"/>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44" autoAdjust="0"/>
    <p:restoredTop sz="93958" autoAdjust="0"/>
  </p:normalViewPr>
  <p:slideViewPr>
    <p:cSldViewPr snapToGrid="0">
      <p:cViewPr varScale="1">
        <p:scale>
          <a:sx n="117" d="100"/>
          <a:sy n="117" d="100"/>
        </p:scale>
        <p:origin x="-120" y="-180"/>
      </p:cViewPr>
      <p:guideLst>
        <p:guide orient="horz" pos="2115"/>
        <p:guide pos="3817"/>
      </p:guideLst>
    </p:cSldViewPr>
  </p:slideViewPr>
  <p:notesTextViewPr>
    <p:cViewPr>
      <p:scale>
        <a:sx n="1" d="1"/>
        <a:sy n="1" d="1"/>
      </p:scale>
      <p:origin x="0" y="0"/>
    </p:cViewPr>
  </p:notesTextViewPr>
  <p:gridSpacing cx="73728263" cy="73728263"/>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0A302A6-7AC1-45EC-BE08-A9B0A08EF78E}" type="datetimeFigureOut">
              <a:rPr lang="zh-CN" altLang="en-US" smtClean="0"/>
              <a:pPr/>
              <a:t>2018/11/21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F1A3D36-1FA6-40AE-B8F3-5E31CB5C859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F1A3D36-1FA6-40AE-B8F3-5E31CB5C859B}" type="slidenum">
              <a:rPr lang="zh-CN" altLang="en-US" smtClean="0"/>
              <a:pPr/>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F1A3D36-1FA6-40AE-B8F3-5E31CB5C859B}" type="slidenum">
              <a:rPr lang="zh-CN" altLang="en-US" smtClean="0"/>
              <a:pPr/>
              <a:t>16</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F1A3D36-1FA6-40AE-B8F3-5E31CB5C859B}" type="slidenum">
              <a:rPr lang="zh-CN" altLang="en-US" smtClean="0"/>
              <a:pPr/>
              <a:t>17</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F1A3D36-1FA6-40AE-B8F3-5E31CB5C859B}" type="slidenum">
              <a:rPr lang="zh-CN" altLang="en-US" smtClean="0"/>
              <a:pPr/>
              <a:t>18</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F1A3D36-1FA6-40AE-B8F3-5E31CB5C859B}" type="slidenum">
              <a:rPr lang="zh-CN" altLang="en-US" smtClean="0"/>
              <a:pPr/>
              <a:t>19</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F1A3D36-1FA6-40AE-B8F3-5E31CB5C859B}" type="slidenum">
              <a:rPr lang="zh-CN" altLang="en-US" smtClean="0"/>
              <a:pPr/>
              <a:t>20</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F1A3D36-1FA6-40AE-B8F3-5E31CB5C859B}" type="slidenum">
              <a:rPr lang="zh-CN" altLang="en-US" smtClean="0"/>
              <a:pPr/>
              <a:t>21</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F1A3D36-1FA6-40AE-B8F3-5E31CB5C859B}" type="slidenum">
              <a:rPr lang="zh-CN" altLang="en-US" smtClean="0"/>
              <a:pPr/>
              <a:t>22</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F1A3D36-1FA6-40AE-B8F3-5E31CB5C859B}" type="slidenum">
              <a:rPr lang="zh-CN" altLang="en-US" smtClean="0"/>
              <a:pPr/>
              <a:t>23</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F1A3D36-1FA6-40AE-B8F3-5E31CB5C859B}" type="slidenum">
              <a:rPr lang="zh-CN" altLang="en-US" smtClean="0"/>
              <a:pPr/>
              <a:t>24</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F1A3D36-1FA6-40AE-B8F3-5E31CB5C859B}" type="slidenum">
              <a:rPr lang="zh-CN" altLang="en-US" smtClean="0"/>
              <a:pPr/>
              <a:t>25</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F1A3D36-1FA6-40AE-B8F3-5E31CB5C859B}" type="slidenum">
              <a:rPr lang="zh-CN" altLang="en-US" smtClean="0"/>
              <a:pPr/>
              <a:t>8</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F1A3D36-1FA6-40AE-B8F3-5E31CB5C859B}" type="slidenum">
              <a:rPr lang="zh-CN" altLang="en-US" smtClean="0"/>
              <a:pPr/>
              <a:t>26</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F1A3D36-1FA6-40AE-B8F3-5E31CB5C859B}" type="slidenum">
              <a:rPr lang="zh-CN" altLang="en-US" smtClean="0"/>
              <a:pPr/>
              <a:t>27</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F1A3D36-1FA6-40AE-B8F3-5E31CB5C859B}" type="slidenum">
              <a:rPr lang="zh-CN" altLang="en-US" smtClean="0"/>
              <a:pPr/>
              <a:t>9</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F1A3D36-1FA6-40AE-B8F3-5E31CB5C859B}" type="slidenum">
              <a:rPr lang="zh-CN" altLang="en-US" smtClean="0"/>
              <a:pPr/>
              <a:t>10</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F1A3D36-1FA6-40AE-B8F3-5E31CB5C859B}" type="slidenum">
              <a:rPr lang="zh-CN" altLang="en-US" smtClean="0"/>
              <a:pPr/>
              <a:t>11</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F1A3D36-1FA6-40AE-B8F3-5E31CB5C859B}" type="slidenum">
              <a:rPr lang="zh-CN" altLang="en-US" smtClean="0"/>
              <a:pPr/>
              <a:t>12</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F1A3D36-1FA6-40AE-B8F3-5E31CB5C859B}" type="slidenum">
              <a:rPr lang="zh-CN" altLang="en-US" smtClean="0"/>
              <a:pPr/>
              <a:t>13</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F1A3D36-1FA6-40AE-B8F3-5E31CB5C859B}" type="slidenum">
              <a:rPr lang="zh-CN" altLang="en-US" smtClean="0"/>
              <a:pPr/>
              <a:t>14</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F1A3D36-1FA6-40AE-B8F3-5E31CB5C859B}" type="slidenum">
              <a:rPr lang="zh-CN" altLang="en-US" smtClean="0"/>
              <a:pPr/>
              <a:t>15</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48C81E5A-E492-409E-9967-97A6B6690B6C}" type="datetimeFigureOut">
              <a:rPr lang="zh-CN" altLang="en-US" smtClean="0"/>
              <a:pPr/>
              <a:t>2018/11/21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6B0B265-6581-40D7-BB7A-D940EF5229E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8C81E5A-E492-409E-9967-97A6B6690B6C}" type="datetimeFigureOut">
              <a:rPr lang="zh-CN" altLang="en-US" smtClean="0"/>
              <a:pPr/>
              <a:t>2018/11/21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6B0B265-6581-40D7-BB7A-D940EF5229E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8C81E5A-E492-409E-9967-97A6B6690B6C}" type="datetimeFigureOut">
              <a:rPr lang="zh-CN" altLang="en-US" smtClean="0"/>
              <a:pPr/>
              <a:t>2018/11/21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6B0B265-6581-40D7-BB7A-D940EF5229EB}" type="slidenum">
              <a:rPr lang="zh-CN" altLang="en-US" smtClean="0"/>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7" name="矩形 6"/>
          <p:cNvSpPr/>
          <p:nvPr userDrawn="1"/>
        </p:nvSpPr>
        <p:spPr>
          <a:xfrm>
            <a:off x="2971801" y="2492945"/>
            <a:ext cx="9220201" cy="4365057"/>
          </a:xfrm>
          <a:prstGeom prst="rect">
            <a:avLst/>
          </a:prstGeom>
          <a:blipFill dpi="0" rotWithShape="1">
            <a:blip r:embed="rId2" cstate="print">
              <a:alphaModFix amt="1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35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48C81E5A-E492-409E-9967-97A6B6690B6C}" type="datetimeFigureOut">
              <a:rPr lang="zh-CN" altLang="en-US" smtClean="0"/>
              <a:pPr/>
              <a:t>2018/11/21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6B0B265-6581-40D7-BB7A-D940EF5229EB}" type="slidenum">
              <a:rPr lang="zh-CN" altLang="en-US" smtClean="0"/>
              <a:pPr/>
              <a:t>‹#›</a:t>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8C81E5A-E492-409E-9967-97A6B6690B6C}" type="datetimeFigureOut">
              <a:rPr lang="zh-CN" altLang="en-US" smtClean="0"/>
              <a:pPr/>
              <a:t>2018/11/21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6B0B265-6581-40D7-BB7A-D940EF5229EB}" type="slidenum">
              <a:rPr lang="zh-CN" altLang="en-US" smtClean="0"/>
              <a:pPr/>
              <a:t>‹#›</a:t>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48C81E5A-E492-409E-9967-97A6B6690B6C}" type="datetimeFigureOut">
              <a:rPr lang="zh-CN" altLang="en-US" smtClean="0"/>
              <a:pPr/>
              <a:t>2018/11/21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6B0B265-6581-40D7-BB7A-D940EF5229EB}" type="slidenum">
              <a:rPr lang="zh-CN" altLang="en-US" smtClean="0"/>
              <a:pPr/>
              <a:t>‹#›</a:t>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48C81E5A-E492-409E-9967-97A6B6690B6C}" type="datetimeFigureOut">
              <a:rPr lang="zh-CN" altLang="en-US" smtClean="0"/>
              <a:pPr/>
              <a:t>2018/11/21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6B0B265-6581-40D7-BB7A-D940EF5229EB}" type="slidenum">
              <a:rPr lang="zh-CN" altLang="en-US" smtClean="0"/>
              <a:pPr/>
              <a:t>‹#›</a:t>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48C81E5A-E492-409E-9967-97A6B6690B6C}" type="datetimeFigureOut">
              <a:rPr lang="zh-CN" altLang="en-US" smtClean="0"/>
              <a:pPr/>
              <a:t>2018/11/21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6B0B265-6581-40D7-BB7A-D940EF5229EB}" type="slidenum">
              <a:rPr lang="zh-CN" altLang="en-US" smtClean="0"/>
              <a:pPr/>
              <a:t>‹#›</a:t>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8C81E5A-E492-409E-9967-97A6B6690B6C}" type="datetimeFigureOut">
              <a:rPr lang="zh-CN" altLang="en-US" smtClean="0"/>
              <a:pPr/>
              <a:t>2018/11/21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6B0B265-6581-40D7-BB7A-D940EF5229EB}" type="slidenum">
              <a:rPr lang="zh-CN" altLang="en-US" smtClean="0"/>
              <a:pPr/>
              <a:t>‹#›</a:t>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8C81E5A-E492-409E-9967-97A6B6690B6C}" type="datetimeFigureOut">
              <a:rPr lang="zh-CN" altLang="en-US" smtClean="0"/>
              <a:pPr/>
              <a:t>2018/11/21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6B0B265-6581-40D7-BB7A-D940EF5229E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8C81E5A-E492-409E-9967-97A6B6690B6C}" type="datetimeFigureOut">
              <a:rPr lang="zh-CN" altLang="en-US" smtClean="0"/>
              <a:pPr/>
              <a:t>2018/11/21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6B0B265-6581-40D7-BB7A-D940EF5229EB}" type="slidenum">
              <a:rPr lang="zh-CN" altLang="en-US" smtClean="0"/>
              <a:pPr/>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48C81E5A-E492-409E-9967-97A6B6690B6C}" type="datetimeFigureOut">
              <a:rPr lang="zh-CN" altLang="en-US" smtClean="0"/>
              <a:pPr/>
              <a:t>2018/11/21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6B0B265-6581-40D7-BB7A-D940EF5229EB}" type="slidenum">
              <a:rPr lang="zh-CN" altLang="en-US" smtClean="0"/>
              <a:pPr/>
              <a:t>‹#›</a:t>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48C81E5A-E492-409E-9967-97A6B6690B6C}" type="datetimeFigureOut">
              <a:rPr lang="zh-CN" altLang="en-US" smtClean="0"/>
              <a:pPr/>
              <a:t>2018/11/21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6B0B265-6581-40D7-BB7A-D940EF5229EB}" type="slidenum">
              <a:rPr lang="zh-CN" altLang="en-US" smtClean="0"/>
              <a:pPr/>
              <a:t>‹#›</a:t>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8C81E5A-E492-409E-9967-97A6B6690B6C}" type="datetimeFigureOut">
              <a:rPr lang="zh-CN" altLang="en-US" smtClean="0"/>
              <a:pPr/>
              <a:t>2018/11/21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6B0B265-6581-40D7-BB7A-D940EF5229EB}" type="slidenum">
              <a:rPr lang="zh-CN" altLang="en-US" smtClean="0"/>
              <a:pPr/>
              <a:t>‹#›</a:t>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8C81E5A-E492-409E-9967-97A6B6690B6C}" type="datetimeFigureOut">
              <a:rPr lang="zh-CN" altLang="en-US" smtClean="0"/>
              <a:pPr/>
              <a:t>2018/11/21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6B0B265-6581-40D7-BB7A-D940EF5229EB}" type="slidenum">
              <a:rPr lang="zh-CN" altLang="en-US" smtClean="0"/>
              <a:pPr/>
              <a:t>‹#›</a:t>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7" name="矩形 6"/>
          <p:cNvSpPr/>
          <p:nvPr userDrawn="1"/>
        </p:nvSpPr>
        <p:spPr>
          <a:xfrm>
            <a:off x="2971801" y="2492945"/>
            <a:ext cx="9220201" cy="4365057"/>
          </a:xfrm>
          <a:prstGeom prst="rect">
            <a:avLst/>
          </a:prstGeom>
          <a:blipFill dpi="0" rotWithShape="1">
            <a:blip r:embed="rId2" cstate="print">
              <a:alphaModFix amt="1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35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48C81E5A-E492-409E-9967-97A6B6690B6C}" type="datetimeFigureOut">
              <a:rPr lang="zh-CN" altLang="en-US" smtClean="0"/>
              <a:pPr/>
              <a:t>2018/11/21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6B0B265-6581-40D7-BB7A-D940EF5229E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48C81E5A-E492-409E-9967-97A6B6690B6C}" type="datetimeFigureOut">
              <a:rPr lang="zh-CN" altLang="en-US" smtClean="0"/>
              <a:pPr/>
              <a:t>2018/11/21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6B0B265-6581-40D7-BB7A-D940EF5229E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48C81E5A-E492-409E-9967-97A6B6690B6C}" type="datetimeFigureOut">
              <a:rPr lang="zh-CN" altLang="en-US" smtClean="0"/>
              <a:pPr/>
              <a:t>2018/11/21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6B0B265-6581-40D7-BB7A-D940EF5229E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8C81E5A-E492-409E-9967-97A6B6690B6C}" type="datetimeFigureOut">
              <a:rPr lang="zh-CN" altLang="en-US" smtClean="0"/>
              <a:pPr/>
              <a:t>2018/11/21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6B0B265-6581-40D7-BB7A-D940EF5229E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8C81E5A-E492-409E-9967-97A6B6690B6C}" type="datetimeFigureOut">
              <a:rPr lang="zh-CN" altLang="en-US" smtClean="0"/>
              <a:pPr/>
              <a:t>2018/11/21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6B0B265-6581-40D7-BB7A-D940EF5229E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48C81E5A-E492-409E-9967-97A6B6690B6C}" type="datetimeFigureOut">
              <a:rPr lang="zh-CN" altLang="en-US" smtClean="0"/>
              <a:pPr/>
              <a:t>2018/11/21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6B0B265-6581-40D7-BB7A-D940EF5229E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48C81E5A-E492-409E-9967-97A6B6690B6C}" type="datetimeFigureOut">
              <a:rPr lang="zh-CN" altLang="en-US" smtClean="0"/>
              <a:pPr/>
              <a:t>2018/11/21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6B0B265-6581-40D7-BB7A-D940EF5229E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C81E5A-E492-409E-9967-97A6B6690B6C}" type="datetimeFigureOut">
              <a:rPr lang="zh-CN" altLang="en-US" smtClean="0"/>
              <a:pPr/>
              <a:t>2018/11/21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B0B265-6581-40D7-BB7A-D940EF5229E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C81E5A-E492-409E-9967-97A6B6690B6C}" type="datetimeFigureOut">
              <a:rPr lang="zh-CN" altLang="en-US" smtClean="0"/>
              <a:pPr/>
              <a:t>2018/11/21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B0B265-6581-40D7-BB7A-D940EF5229E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12.xml"/><Relationship Id="rId5" Type="http://schemas.openxmlformats.org/officeDocument/2006/relationships/image" Target="../media/image21.png"/><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image" Target="../media/image19.png"/><Relationship Id="rId18" Type="http://schemas.openxmlformats.org/officeDocument/2006/relationships/image" Target="../media/image24.png"/><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notesSlide" Target="../notesSlides/notesSlide6.xml"/><Relationship Id="rId17" Type="http://schemas.openxmlformats.org/officeDocument/2006/relationships/image" Target="../media/image23.png"/><Relationship Id="rId2" Type="http://schemas.openxmlformats.org/officeDocument/2006/relationships/tags" Target="../tags/tag2.xml"/><Relationship Id="rId16" Type="http://schemas.openxmlformats.org/officeDocument/2006/relationships/image" Target="../media/image22.png"/><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slideLayout" Target="../slideLayouts/slideLayout24.xml"/><Relationship Id="rId5" Type="http://schemas.openxmlformats.org/officeDocument/2006/relationships/tags" Target="../tags/tag5.xml"/><Relationship Id="rId15" Type="http://schemas.openxmlformats.org/officeDocument/2006/relationships/image" Target="../media/image21.png"/><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24.xml"/><Relationship Id="rId6" Type="http://schemas.openxmlformats.org/officeDocument/2006/relationships/image" Target="../media/image25.jpeg"/><Relationship Id="rId5" Type="http://schemas.openxmlformats.org/officeDocument/2006/relationships/image" Target="../media/image21.png"/><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24.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24.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5.xm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9.xml"/><Relationship Id="rId1" Type="http://schemas.openxmlformats.org/officeDocument/2006/relationships/slideLayout" Target="../slideLayouts/slideLayout24.xml"/><Relationship Id="rId4" Type="http://schemas.openxmlformats.org/officeDocument/2006/relationships/image" Target="../media/image36.png"/></Relationships>
</file>

<file path=ppt/slides/_rels/slide2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0.xml"/><Relationship Id="rId1" Type="http://schemas.openxmlformats.org/officeDocument/2006/relationships/slideLayout" Target="../slideLayouts/slideLayout24.xml"/><Relationship Id="rId4" Type="http://schemas.openxmlformats.org/officeDocument/2006/relationships/image" Target="../media/image38.pn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24.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2.xml"/><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742655" y="4806020"/>
            <a:ext cx="2063514" cy="2058355"/>
          </a:xfrm>
          <a:prstGeom prst="rect">
            <a:avLst/>
          </a:prstGeom>
        </p:spPr>
      </p:pic>
      <p:pic>
        <p:nvPicPr>
          <p:cNvPr id="4" name="图片 3"/>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9939938" y="4812519"/>
            <a:ext cx="2252062" cy="2045359"/>
          </a:xfrm>
          <a:prstGeom prst="rect">
            <a:avLst/>
          </a:prstGeom>
        </p:spPr>
      </p:pic>
      <p:sp>
        <p:nvSpPr>
          <p:cNvPr id="5" name="矩形 4"/>
          <p:cNvSpPr/>
          <p:nvPr/>
        </p:nvSpPr>
        <p:spPr>
          <a:xfrm>
            <a:off x="1901987" y="2164593"/>
            <a:ext cx="8388026" cy="923330"/>
          </a:xfrm>
          <a:prstGeom prst="rect">
            <a:avLst/>
          </a:prstGeom>
        </p:spPr>
        <p:txBody>
          <a:bodyPr wrap="square">
            <a:spAutoFit/>
          </a:bodyPr>
          <a:lstStyle/>
          <a:p>
            <a:pPr algn="ctr"/>
            <a:r>
              <a:rPr lang="zh-CN" altLang="zh-CN" sz="5400" b="1" dirty="0">
                <a:solidFill>
                  <a:srgbClr val="C00000"/>
                </a:solidFill>
                <a:latin typeface="微软雅黑" panose="020B0503020204020204" pitchFamily="34" charset="-122"/>
                <a:ea typeface="微软雅黑" panose="020B0503020204020204" pitchFamily="34" charset="-122"/>
              </a:rPr>
              <a:t>校园</a:t>
            </a:r>
            <a:r>
              <a:rPr lang="zh-CN" altLang="en-US" sz="5400" b="1" dirty="0">
                <a:solidFill>
                  <a:srgbClr val="C00000"/>
                </a:solidFill>
                <a:latin typeface="微软雅黑" panose="020B0503020204020204" pitchFamily="34" charset="-122"/>
                <a:ea typeface="微软雅黑" panose="020B0503020204020204" pitchFamily="34" charset="-122"/>
              </a:rPr>
              <a:t>消防安全</a:t>
            </a:r>
            <a:endParaRPr lang="zh-CN" altLang="zh-CN" sz="5400" b="1" dirty="0">
              <a:solidFill>
                <a:srgbClr val="C00000"/>
              </a:solidFill>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5606871" y="4633237"/>
            <a:ext cx="2553103" cy="2553103"/>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0"/>
            <a:ext cx="12192000" cy="686683"/>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0" y="40352"/>
            <a:ext cx="10104708" cy="646331"/>
          </a:xfrm>
          <a:prstGeom prst="rect">
            <a:avLst/>
          </a:prstGeom>
          <a:noFill/>
        </p:spPr>
        <p:txBody>
          <a:bodyPr wrap="square" rtlCol="0">
            <a:spAutoFit/>
          </a:bodyPr>
          <a:lstStyle/>
          <a:p>
            <a:r>
              <a:rPr lang="zh-CN" altLang="en-US" sz="3600" dirty="0" smtClean="0">
                <a:solidFill>
                  <a:schemeClr val="bg1"/>
                </a:solidFill>
                <a:latin typeface="微软雅黑" panose="020B0503020204020204" pitchFamily="34" charset="-122"/>
                <a:ea typeface="微软雅黑" panose="020B0503020204020204" pitchFamily="34" charset="-122"/>
                <a:sym typeface="+mn-ea"/>
              </a:rPr>
              <a:t>消防知识应知应会</a:t>
            </a:r>
            <a:endParaRPr lang="zh-CN" altLang="zh-CN" sz="3600" dirty="0">
              <a:solidFill>
                <a:schemeClr val="bg1"/>
              </a:solidFill>
              <a:latin typeface="微软雅黑" panose="020B0503020204020204" pitchFamily="34" charset="-122"/>
              <a:ea typeface="微软雅黑" panose="020B0503020204020204" pitchFamily="34" charset="-122"/>
              <a:sym typeface="+mn-ea"/>
            </a:endParaRPr>
          </a:p>
        </p:txBody>
      </p:sp>
      <p:pic>
        <p:nvPicPr>
          <p:cNvPr id="2" name="图片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07215" y="997629"/>
            <a:ext cx="1619250" cy="1076325"/>
          </a:xfrm>
          <a:prstGeom prst="rect">
            <a:avLst/>
          </a:prstGeom>
        </p:spPr>
      </p:pic>
      <p:sp>
        <p:nvSpPr>
          <p:cNvPr id="85" name="文本框 7"/>
          <p:cNvSpPr txBox="1"/>
          <p:nvPr/>
        </p:nvSpPr>
        <p:spPr>
          <a:xfrm>
            <a:off x="2256832" y="1247470"/>
            <a:ext cx="5916783" cy="707886"/>
          </a:xfrm>
          <a:prstGeom prst="rect">
            <a:avLst/>
          </a:prstGeom>
          <a:solidFill>
            <a:srgbClr val="FFC000"/>
          </a:solidFill>
        </p:spPr>
        <p:txBody>
          <a:bodyPr wrap="square" rtlCol="0">
            <a:spAutoFit/>
          </a:bodyPr>
          <a:lstStyle/>
          <a:p>
            <a:r>
              <a:rPr lang="zh-CN" altLang="en-US" sz="4000" b="1" dirty="0" smtClean="0">
                <a:latin typeface="微软雅黑" panose="020B0503020204020204" pitchFamily="34" charset="-122"/>
                <a:ea typeface="微软雅黑" panose="020B0503020204020204" pitchFamily="34" charset="-122"/>
              </a:rPr>
              <a:t>怎样使用</a:t>
            </a:r>
            <a:r>
              <a:rPr lang="en-US" altLang="zh-CN" sz="4000" b="1" dirty="0" smtClean="0">
                <a:latin typeface="微软雅黑" panose="020B0503020204020204" pitchFamily="34" charset="-122"/>
                <a:ea typeface="微软雅黑" panose="020B0503020204020204" pitchFamily="34" charset="-122"/>
              </a:rPr>
              <a:t>119</a:t>
            </a:r>
            <a:r>
              <a:rPr lang="zh-CN" altLang="en-US" sz="4000" b="1" dirty="0" smtClean="0">
                <a:latin typeface="微软雅黑" panose="020B0503020204020204" pitchFamily="34" charset="-122"/>
                <a:ea typeface="微软雅黑" panose="020B0503020204020204" pitchFamily="34" charset="-122"/>
              </a:rPr>
              <a:t>消防电话？</a:t>
            </a:r>
            <a:endParaRPr lang="zh-CN" altLang="en-US" sz="4000" b="1" dirty="0">
              <a:latin typeface="微软雅黑" panose="020B0503020204020204" pitchFamily="34" charset="-122"/>
              <a:ea typeface="微软雅黑" panose="020B0503020204020204" pitchFamily="34" charset="-122"/>
            </a:endParaRPr>
          </a:p>
        </p:txBody>
      </p:sp>
      <p:grpSp>
        <p:nvGrpSpPr>
          <p:cNvPr id="86" name="Group 8"/>
          <p:cNvGrpSpPr/>
          <p:nvPr/>
        </p:nvGrpSpPr>
        <p:grpSpPr>
          <a:xfrm>
            <a:off x="3959808" y="2145301"/>
            <a:ext cx="3645843" cy="3567643"/>
            <a:chOff x="4227461" y="2332738"/>
            <a:chExt cx="3645843" cy="3567642"/>
          </a:xfrm>
        </p:grpSpPr>
        <p:sp>
          <p:nvSpPr>
            <p:cNvPr id="87" name="Oval 28"/>
            <p:cNvSpPr>
              <a:spLocks noChangeArrowheads="1"/>
            </p:cNvSpPr>
            <p:nvPr/>
          </p:nvSpPr>
          <p:spPr bwMode="auto">
            <a:xfrm>
              <a:off x="6988207" y="4870728"/>
              <a:ext cx="761871" cy="763056"/>
            </a:xfrm>
            <a:prstGeom prst="ellipse">
              <a:avLst/>
            </a:prstGeom>
            <a:solidFill>
              <a:schemeClr val="bg1">
                <a:lumMod val="85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FZHei-B01S" panose="02010601030101010101" pitchFamily="2" charset="-122"/>
                <a:ea typeface="FZHei-B01S" panose="02010601030101010101" pitchFamily="2" charset="-122"/>
                <a:cs typeface="+mn-cs"/>
                <a:sym typeface="FZHei-B01S" panose="02010601030101010101" pitchFamily="2" charset="-122"/>
              </a:endParaRPr>
            </a:p>
          </p:txBody>
        </p:sp>
        <p:grpSp>
          <p:nvGrpSpPr>
            <p:cNvPr id="88" name="Group 5"/>
            <p:cNvGrpSpPr/>
            <p:nvPr/>
          </p:nvGrpSpPr>
          <p:grpSpPr>
            <a:xfrm>
              <a:off x="4227461" y="2332738"/>
              <a:ext cx="3645843" cy="3567642"/>
              <a:chOff x="4227461" y="2332738"/>
              <a:chExt cx="3645843" cy="3567642"/>
            </a:xfrm>
          </p:grpSpPr>
          <p:grpSp>
            <p:nvGrpSpPr>
              <p:cNvPr id="89" name="Group 49"/>
              <p:cNvGrpSpPr/>
              <p:nvPr/>
            </p:nvGrpSpPr>
            <p:grpSpPr>
              <a:xfrm>
                <a:off x="4861366" y="2816165"/>
                <a:ext cx="2505999" cy="2442016"/>
                <a:chOff x="4445000" y="1692276"/>
                <a:chExt cx="3357563" cy="3271838"/>
              </a:xfrm>
              <a:solidFill>
                <a:schemeClr val="bg1">
                  <a:lumMod val="95000"/>
                </a:schemeClr>
              </a:solidFill>
            </p:grpSpPr>
            <p:grpSp>
              <p:nvGrpSpPr>
                <p:cNvPr id="93" name="Group 48"/>
                <p:cNvGrpSpPr/>
                <p:nvPr/>
              </p:nvGrpSpPr>
              <p:grpSpPr>
                <a:xfrm>
                  <a:off x="4445000" y="1692276"/>
                  <a:ext cx="3357563" cy="3271838"/>
                  <a:chOff x="4445000" y="1692276"/>
                  <a:chExt cx="3357563" cy="3271838"/>
                </a:xfrm>
                <a:grpFill/>
              </p:grpSpPr>
              <p:sp>
                <p:nvSpPr>
                  <p:cNvPr id="95" name="Freeform 19"/>
                  <p:cNvSpPr/>
                  <p:nvPr/>
                </p:nvSpPr>
                <p:spPr bwMode="auto">
                  <a:xfrm>
                    <a:off x="4454525" y="3795713"/>
                    <a:ext cx="1071563" cy="1046163"/>
                  </a:xfrm>
                  <a:custGeom>
                    <a:avLst/>
                    <a:gdLst>
                      <a:gd name="T0" fmla="*/ 496 w 496"/>
                      <a:gd name="T1" fmla="*/ 87 h 485"/>
                      <a:gd name="T2" fmla="*/ 323 w 496"/>
                      <a:gd name="T3" fmla="*/ 485 h 485"/>
                      <a:gd name="T4" fmla="*/ 0 w 496"/>
                      <a:gd name="T5" fmla="*/ 208 h 485"/>
                      <a:gd name="T6" fmla="*/ 415 w 496"/>
                      <a:gd name="T7" fmla="*/ 0 h 485"/>
                      <a:gd name="T8" fmla="*/ 496 w 496"/>
                      <a:gd name="T9" fmla="*/ 87 h 485"/>
                    </a:gdLst>
                    <a:ahLst/>
                    <a:cxnLst>
                      <a:cxn ang="0">
                        <a:pos x="T0" y="T1"/>
                      </a:cxn>
                      <a:cxn ang="0">
                        <a:pos x="T2" y="T3"/>
                      </a:cxn>
                      <a:cxn ang="0">
                        <a:pos x="T4" y="T5"/>
                      </a:cxn>
                      <a:cxn ang="0">
                        <a:pos x="T6" y="T7"/>
                      </a:cxn>
                      <a:cxn ang="0">
                        <a:pos x="T8" y="T9"/>
                      </a:cxn>
                    </a:cxnLst>
                    <a:rect l="0" t="0" r="r" b="b"/>
                    <a:pathLst>
                      <a:path w="496" h="485">
                        <a:moveTo>
                          <a:pt x="496" y="87"/>
                        </a:moveTo>
                        <a:cubicBezTo>
                          <a:pt x="223" y="243"/>
                          <a:pt x="323" y="485"/>
                          <a:pt x="323" y="485"/>
                        </a:cubicBezTo>
                        <a:cubicBezTo>
                          <a:pt x="0" y="208"/>
                          <a:pt x="0" y="208"/>
                          <a:pt x="0" y="208"/>
                        </a:cubicBezTo>
                        <a:cubicBezTo>
                          <a:pt x="0" y="208"/>
                          <a:pt x="197" y="278"/>
                          <a:pt x="415" y="0"/>
                        </a:cubicBezTo>
                        <a:lnTo>
                          <a:pt x="496" y="87"/>
                        </a:lnTo>
                        <a:close/>
                      </a:path>
                    </a:pathLst>
                  </a:custGeom>
                  <a:solidFill>
                    <a:schemeClr val="bg1">
                      <a:lumMod val="85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FZHei-B01S" panose="02010601030101010101" pitchFamily="2" charset="-122"/>
                      <a:ea typeface="FZHei-B01S" panose="02010601030101010101" pitchFamily="2" charset="-122"/>
                      <a:cs typeface="+mn-cs"/>
                      <a:sym typeface="FZHei-B01S" panose="02010601030101010101" pitchFamily="2" charset="-122"/>
                    </a:endParaRPr>
                  </a:p>
                </p:txBody>
              </p:sp>
              <p:sp>
                <p:nvSpPr>
                  <p:cNvPr id="96" name="Freeform 20"/>
                  <p:cNvSpPr/>
                  <p:nvPr/>
                </p:nvSpPr>
                <p:spPr bwMode="auto">
                  <a:xfrm>
                    <a:off x="4445000" y="1692276"/>
                    <a:ext cx="1243013" cy="1138238"/>
                  </a:xfrm>
                  <a:custGeom>
                    <a:avLst/>
                    <a:gdLst>
                      <a:gd name="T0" fmla="*/ 68 w 576"/>
                      <a:gd name="T1" fmla="*/ 0 h 527"/>
                      <a:gd name="T2" fmla="*/ 576 w 576"/>
                      <a:gd name="T3" fmla="*/ 201 h 527"/>
                      <a:gd name="T4" fmla="*/ 329 w 576"/>
                      <a:gd name="T5" fmla="*/ 527 h 527"/>
                      <a:gd name="T6" fmla="*/ 0 w 576"/>
                      <a:gd name="T7" fmla="*/ 105 h 527"/>
                      <a:gd name="T8" fmla="*/ 68 w 576"/>
                      <a:gd name="T9" fmla="*/ 0 h 527"/>
                    </a:gdLst>
                    <a:ahLst/>
                    <a:cxnLst>
                      <a:cxn ang="0">
                        <a:pos x="T0" y="T1"/>
                      </a:cxn>
                      <a:cxn ang="0">
                        <a:pos x="T2" y="T3"/>
                      </a:cxn>
                      <a:cxn ang="0">
                        <a:pos x="T4" y="T5"/>
                      </a:cxn>
                      <a:cxn ang="0">
                        <a:pos x="T6" y="T7"/>
                      </a:cxn>
                      <a:cxn ang="0">
                        <a:pos x="T8" y="T9"/>
                      </a:cxn>
                    </a:cxnLst>
                    <a:rect l="0" t="0" r="r" b="b"/>
                    <a:pathLst>
                      <a:path w="576" h="527">
                        <a:moveTo>
                          <a:pt x="68" y="0"/>
                        </a:moveTo>
                        <a:cubicBezTo>
                          <a:pt x="283" y="300"/>
                          <a:pt x="576" y="201"/>
                          <a:pt x="576" y="201"/>
                        </a:cubicBezTo>
                        <a:cubicBezTo>
                          <a:pt x="329" y="527"/>
                          <a:pt x="329" y="527"/>
                          <a:pt x="329" y="527"/>
                        </a:cubicBezTo>
                        <a:cubicBezTo>
                          <a:pt x="329" y="527"/>
                          <a:pt x="356" y="202"/>
                          <a:pt x="0" y="105"/>
                        </a:cubicBezTo>
                        <a:lnTo>
                          <a:pt x="68" y="0"/>
                        </a:lnTo>
                        <a:close/>
                      </a:path>
                    </a:pathLst>
                  </a:custGeom>
                  <a:solidFill>
                    <a:schemeClr val="bg1">
                      <a:lumMod val="85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FZHei-B01S" panose="02010601030101010101" pitchFamily="2" charset="-122"/>
                      <a:ea typeface="FZHei-B01S" panose="02010601030101010101" pitchFamily="2" charset="-122"/>
                      <a:cs typeface="+mn-cs"/>
                      <a:sym typeface="FZHei-B01S" panose="02010601030101010101" pitchFamily="2" charset="-122"/>
                    </a:endParaRPr>
                  </a:p>
                </p:txBody>
              </p:sp>
              <p:sp>
                <p:nvSpPr>
                  <p:cNvPr id="97" name="Freeform 22"/>
                  <p:cNvSpPr/>
                  <p:nvPr/>
                </p:nvSpPr>
                <p:spPr bwMode="auto">
                  <a:xfrm>
                    <a:off x="6646863" y="3711576"/>
                    <a:ext cx="1155700" cy="1252538"/>
                  </a:xfrm>
                  <a:custGeom>
                    <a:avLst/>
                    <a:gdLst>
                      <a:gd name="T0" fmla="*/ 443 w 535"/>
                      <a:gd name="T1" fmla="*/ 580 h 580"/>
                      <a:gd name="T2" fmla="*/ 0 w 535"/>
                      <a:gd name="T3" fmla="*/ 261 h 580"/>
                      <a:gd name="T4" fmla="*/ 317 w 535"/>
                      <a:gd name="T5" fmla="*/ 0 h 580"/>
                      <a:gd name="T6" fmla="*/ 535 w 535"/>
                      <a:gd name="T7" fmla="*/ 495 h 580"/>
                      <a:gd name="T8" fmla="*/ 443 w 535"/>
                      <a:gd name="T9" fmla="*/ 580 h 580"/>
                    </a:gdLst>
                    <a:ahLst/>
                    <a:cxnLst>
                      <a:cxn ang="0">
                        <a:pos x="T0" y="T1"/>
                      </a:cxn>
                      <a:cxn ang="0">
                        <a:pos x="T2" y="T3"/>
                      </a:cxn>
                      <a:cxn ang="0">
                        <a:pos x="T4" y="T5"/>
                      </a:cxn>
                      <a:cxn ang="0">
                        <a:pos x="T6" y="T7"/>
                      </a:cxn>
                      <a:cxn ang="0">
                        <a:pos x="T8" y="T9"/>
                      </a:cxn>
                    </a:cxnLst>
                    <a:rect l="0" t="0" r="r" b="b"/>
                    <a:pathLst>
                      <a:path w="535" h="580">
                        <a:moveTo>
                          <a:pt x="443" y="580"/>
                        </a:moveTo>
                        <a:cubicBezTo>
                          <a:pt x="308" y="237"/>
                          <a:pt x="0" y="261"/>
                          <a:pt x="0" y="261"/>
                        </a:cubicBezTo>
                        <a:cubicBezTo>
                          <a:pt x="317" y="0"/>
                          <a:pt x="317" y="0"/>
                          <a:pt x="317" y="0"/>
                        </a:cubicBezTo>
                        <a:cubicBezTo>
                          <a:pt x="317" y="0"/>
                          <a:pt x="214" y="313"/>
                          <a:pt x="535" y="495"/>
                        </a:cubicBezTo>
                        <a:lnTo>
                          <a:pt x="443" y="580"/>
                        </a:lnTo>
                        <a:close/>
                      </a:path>
                    </a:pathLst>
                  </a:custGeom>
                  <a:solidFill>
                    <a:schemeClr val="bg1">
                      <a:lumMod val="85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FZHei-B01S" panose="02010601030101010101" pitchFamily="2" charset="-122"/>
                      <a:ea typeface="FZHei-B01S" panose="02010601030101010101" pitchFamily="2" charset="-122"/>
                      <a:cs typeface="+mn-cs"/>
                      <a:sym typeface="FZHei-B01S" panose="02010601030101010101" pitchFamily="2" charset="-122"/>
                    </a:endParaRPr>
                  </a:p>
                </p:txBody>
              </p:sp>
              <p:sp>
                <p:nvSpPr>
                  <p:cNvPr id="98" name="Oval 23"/>
                  <p:cNvSpPr>
                    <a:spLocks noChangeArrowheads="1"/>
                  </p:cNvSpPr>
                  <p:nvPr/>
                </p:nvSpPr>
                <p:spPr bwMode="auto">
                  <a:xfrm>
                    <a:off x="5111750" y="1957388"/>
                    <a:ext cx="2368550" cy="2368550"/>
                  </a:xfrm>
                  <a:prstGeom prst="ellipse">
                    <a:avLst/>
                  </a:prstGeom>
                  <a:solidFill>
                    <a:schemeClr val="bg1">
                      <a:lumMod val="85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FZHei-B01S" panose="02010601030101010101" pitchFamily="2" charset="-122"/>
                      <a:ea typeface="FZHei-B01S" panose="02010601030101010101" pitchFamily="2" charset="-122"/>
                      <a:cs typeface="+mn-cs"/>
                      <a:sym typeface="FZHei-B01S" panose="02010601030101010101" pitchFamily="2" charset="-122"/>
                    </a:endParaRPr>
                  </a:p>
                </p:txBody>
              </p:sp>
            </p:grpSp>
            <p:sp>
              <p:nvSpPr>
                <p:cNvPr id="94" name="Freeform 21"/>
                <p:cNvSpPr/>
                <p:nvPr/>
              </p:nvSpPr>
              <p:spPr bwMode="auto">
                <a:xfrm>
                  <a:off x="6880225" y="1820863"/>
                  <a:ext cx="884238" cy="933450"/>
                </a:xfrm>
                <a:custGeom>
                  <a:avLst/>
                  <a:gdLst>
                    <a:gd name="T0" fmla="*/ 410 w 410"/>
                    <a:gd name="T1" fmla="*/ 77 h 432"/>
                    <a:gd name="T2" fmla="*/ 248 w 410"/>
                    <a:gd name="T3" fmla="*/ 432 h 432"/>
                    <a:gd name="T4" fmla="*/ 0 w 410"/>
                    <a:gd name="T5" fmla="*/ 134 h 432"/>
                    <a:gd name="T6" fmla="*/ 330 w 410"/>
                    <a:gd name="T7" fmla="*/ 0 h 432"/>
                    <a:gd name="T8" fmla="*/ 410 w 410"/>
                    <a:gd name="T9" fmla="*/ 77 h 432"/>
                  </a:gdLst>
                  <a:ahLst/>
                  <a:cxnLst>
                    <a:cxn ang="0">
                      <a:pos x="T0" y="T1"/>
                    </a:cxn>
                    <a:cxn ang="0">
                      <a:pos x="T2" y="T3"/>
                    </a:cxn>
                    <a:cxn ang="0">
                      <a:pos x="T4" y="T5"/>
                    </a:cxn>
                    <a:cxn ang="0">
                      <a:pos x="T6" y="T7"/>
                    </a:cxn>
                    <a:cxn ang="0">
                      <a:pos x="T8" y="T9"/>
                    </a:cxn>
                  </a:cxnLst>
                  <a:rect l="0" t="0" r="r" b="b"/>
                  <a:pathLst>
                    <a:path w="410" h="432">
                      <a:moveTo>
                        <a:pt x="410" y="77"/>
                      </a:moveTo>
                      <a:cubicBezTo>
                        <a:pt x="119" y="194"/>
                        <a:pt x="248" y="432"/>
                        <a:pt x="248" y="432"/>
                      </a:cubicBezTo>
                      <a:cubicBezTo>
                        <a:pt x="0" y="134"/>
                        <a:pt x="0" y="134"/>
                        <a:pt x="0" y="134"/>
                      </a:cubicBezTo>
                      <a:cubicBezTo>
                        <a:pt x="0" y="134"/>
                        <a:pt x="176" y="252"/>
                        <a:pt x="330" y="0"/>
                      </a:cubicBezTo>
                      <a:lnTo>
                        <a:pt x="410" y="77"/>
                      </a:lnTo>
                      <a:close/>
                    </a:path>
                  </a:pathLst>
                </a:custGeom>
                <a:solidFill>
                  <a:schemeClr val="bg1">
                    <a:lumMod val="85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FZHei-B01S" panose="02010601030101010101" pitchFamily="2" charset="-122"/>
                    <a:ea typeface="FZHei-B01S" panose="02010601030101010101" pitchFamily="2" charset="-122"/>
                    <a:cs typeface="+mn-cs"/>
                    <a:sym typeface="FZHei-B01S" panose="02010601030101010101" pitchFamily="2" charset="-122"/>
                  </a:endParaRPr>
                </a:p>
              </p:txBody>
            </p:sp>
          </p:grpSp>
          <p:sp>
            <p:nvSpPr>
              <p:cNvPr id="90" name="Oval 25"/>
              <p:cNvSpPr>
                <a:spLocks noChangeArrowheads="1"/>
              </p:cNvSpPr>
              <p:nvPr/>
            </p:nvSpPr>
            <p:spPr bwMode="auto">
              <a:xfrm>
                <a:off x="4343578" y="2401461"/>
                <a:ext cx="761871" cy="761871"/>
              </a:xfrm>
              <a:prstGeom prst="ellipse">
                <a:avLst/>
              </a:prstGeom>
              <a:solidFill>
                <a:schemeClr val="bg1">
                  <a:lumMod val="85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FZHei-B01S" panose="02010601030101010101" pitchFamily="2" charset="-122"/>
                  <a:ea typeface="FZHei-B01S" panose="02010601030101010101" pitchFamily="2" charset="-122"/>
                  <a:cs typeface="+mn-cs"/>
                  <a:sym typeface="FZHei-B01S" panose="02010601030101010101" pitchFamily="2" charset="-122"/>
                </a:endParaRPr>
              </a:p>
            </p:txBody>
          </p:sp>
          <p:sp>
            <p:nvSpPr>
              <p:cNvPr id="91" name="Oval 30"/>
              <p:cNvSpPr>
                <a:spLocks noChangeArrowheads="1"/>
              </p:cNvSpPr>
              <p:nvPr/>
            </p:nvSpPr>
            <p:spPr bwMode="auto">
              <a:xfrm>
                <a:off x="4227461" y="4719065"/>
                <a:ext cx="1181315" cy="1181315"/>
              </a:xfrm>
              <a:prstGeom prst="ellipse">
                <a:avLst/>
              </a:prstGeom>
              <a:solidFill>
                <a:schemeClr val="bg1">
                  <a:lumMod val="85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FZHei-B01S" panose="02010601030101010101" pitchFamily="2" charset="-122"/>
                  <a:ea typeface="FZHei-B01S" panose="02010601030101010101" pitchFamily="2" charset="-122"/>
                  <a:cs typeface="+mn-cs"/>
                  <a:sym typeface="FZHei-B01S" panose="02010601030101010101" pitchFamily="2" charset="-122"/>
                </a:endParaRPr>
              </a:p>
            </p:txBody>
          </p:sp>
          <p:sp>
            <p:nvSpPr>
              <p:cNvPr id="92" name="Oval 34"/>
              <p:cNvSpPr>
                <a:spLocks noChangeArrowheads="1"/>
              </p:cNvSpPr>
              <p:nvPr/>
            </p:nvSpPr>
            <p:spPr bwMode="auto">
              <a:xfrm>
                <a:off x="7110248" y="2332738"/>
                <a:ext cx="763056" cy="761871"/>
              </a:xfrm>
              <a:prstGeom prst="ellipse">
                <a:avLst/>
              </a:prstGeom>
              <a:solidFill>
                <a:schemeClr val="bg1">
                  <a:lumMod val="85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FZHei-B01S" panose="02010601030101010101" pitchFamily="2" charset="-122"/>
                  <a:ea typeface="FZHei-B01S" panose="02010601030101010101" pitchFamily="2" charset="-122"/>
                  <a:cs typeface="+mn-cs"/>
                  <a:sym typeface="FZHei-B01S" panose="02010601030101010101" pitchFamily="2" charset="-122"/>
                </a:endParaRPr>
              </a:p>
            </p:txBody>
          </p:sp>
        </p:grpSp>
      </p:grpSp>
      <p:sp>
        <p:nvSpPr>
          <p:cNvPr id="99" name="Oval 24"/>
          <p:cNvSpPr>
            <a:spLocks noChangeArrowheads="1"/>
          </p:cNvSpPr>
          <p:nvPr/>
        </p:nvSpPr>
        <p:spPr bwMode="auto">
          <a:xfrm>
            <a:off x="5215774" y="2951012"/>
            <a:ext cx="1519003" cy="1517819"/>
          </a:xfrm>
          <a:prstGeom prst="ellipse">
            <a:avLst/>
          </a:prstGeom>
          <a:solidFill>
            <a:srgbClr val="C00000"/>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FZHei-B01S" panose="02010601030101010101" pitchFamily="2" charset="-122"/>
              <a:ea typeface="FZHei-B01S" panose="02010601030101010101" pitchFamily="2" charset="-122"/>
              <a:cs typeface="+mn-cs"/>
              <a:sym typeface="FZHei-B01S" panose="02010601030101010101" pitchFamily="2" charset="-122"/>
            </a:endParaRPr>
          </a:p>
        </p:txBody>
      </p:sp>
      <p:sp>
        <p:nvSpPr>
          <p:cNvPr id="100" name="Oval 26"/>
          <p:cNvSpPr>
            <a:spLocks noChangeArrowheads="1"/>
          </p:cNvSpPr>
          <p:nvPr/>
        </p:nvSpPr>
        <p:spPr bwMode="auto">
          <a:xfrm>
            <a:off x="4125792" y="2281561"/>
            <a:ext cx="704996" cy="623489"/>
          </a:xfrm>
          <a:prstGeom prst="ellipse">
            <a:avLst/>
          </a:prstGeom>
          <a:solidFill>
            <a:srgbClr val="C00000"/>
          </a:solidFill>
          <a:ln>
            <a:noFill/>
          </a:ln>
        </p:spPr>
        <p:txBody>
          <a:bodyPr vert="horz" wrap="square" lIns="91440" tIns="45720" rIns="91440" bIns="45720" numCol="1" anchor="t" anchorCtr="0" compatLnSpc="1"/>
          <a:lstStyle/>
          <a:p>
            <a:r>
              <a:rPr lang="en-US" b="1" dirty="0" smtClean="0">
                <a:solidFill>
                  <a:schemeClr val="bg1"/>
                </a:solidFill>
                <a:effectLst>
                  <a:outerShdw blurRad="38100" dist="38100" dir="2700000" algn="tl">
                    <a:srgbClr val="000000">
                      <a:alpha val="43137"/>
                    </a:srgbClr>
                  </a:outerShdw>
                </a:effectLst>
                <a:latin typeface="FZHei-B01S" panose="02010601030101010101" pitchFamily="2" charset="-122"/>
                <a:ea typeface="FZHei-B01S" panose="02010601030101010101" pitchFamily="2" charset="-122"/>
                <a:sym typeface="FZHei-B01S" panose="02010601030101010101" pitchFamily="2" charset="-122"/>
              </a:rPr>
              <a:t>01</a:t>
            </a:r>
            <a:endParaRPr lang="en-US" b="1" dirty="0">
              <a:solidFill>
                <a:schemeClr val="bg1"/>
              </a:solidFill>
              <a:effectLst>
                <a:outerShdw blurRad="38100" dist="38100" dir="2700000" algn="tl">
                  <a:srgbClr val="000000">
                    <a:alpha val="43137"/>
                  </a:srgbClr>
                </a:outerShdw>
              </a:effectLst>
              <a:latin typeface="FZHei-B01S" panose="02010601030101010101" pitchFamily="2" charset="-122"/>
              <a:ea typeface="FZHei-B01S" panose="02010601030101010101" pitchFamily="2" charset="-122"/>
              <a:sym typeface="FZHei-B01S" panose="02010601030101010101" pitchFamily="2" charset="-122"/>
            </a:endParaRPr>
          </a:p>
        </p:txBody>
      </p:sp>
      <p:sp>
        <p:nvSpPr>
          <p:cNvPr id="103" name="Oval 35"/>
          <p:cNvSpPr>
            <a:spLocks noChangeArrowheads="1"/>
          </p:cNvSpPr>
          <p:nvPr/>
        </p:nvSpPr>
        <p:spPr bwMode="auto">
          <a:xfrm>
            <a:off x="6913690" y="2214024"/>
            <a:ext cx="691965" cy="664857"/>
          </a:xfrm>
          <a:prstGeom prst="ellipse">
            <a:avLst/>
          </a:prstGeom>
          <a:solidFill>
            <a:srgbClr val="C00000"/>
          </a:solidFill>
          <a:ln>
            <a:noFill/>
          </a:ln>
        </p:spPr>
        <p:txBody>
          <a:bodyPr vert="horz" wrap="square" lIns="91440" tIns="45720" rIns="91440" bIns="45720" numCol="1" anchor="t" anchorCtr="0" compatLnSpc="1"/>
          <a:lstStyle/>
          <a:p>
            <a:r>
              <a:rPr lang="en-US" b="1" dirty="0" smtClean="0">
                <a:solidFill>
                  <a:schemeClr val="bg1"/>
                </a:solidFill>
                <a:effectLst>
                  <a:outerShdw blurRad="38100" dist="38100" dir="2700000" algn="tl">
                    <a:srgbClr val="000000">
                      <a:alpha val="43137"/>
                    </a:srgbClr>
                  </a:outerShdw>
                </a:effectLst>
                <a:latin typeface="FZHei-B01S" panose="02010601030101010101" pitchFamily="2" charset="-122"/>
                <a:ea typeface="FZHei-B01S" panose="02010601030101010101" pitchFamily="2" charset="-122"/>
                <a:sym typeface="FZHei-B01S" panose="02010601030101010101" pitchFamily="2" charset="-122"/>
              </a:rPr>
              <a:t>02</a:t>
            </a:r>
            <a:endParaRPr lang="en-US" b="1" dirty="0">
              <a:solidFill>
                <a:schemeClr val="bg1"/>
              </a:solidFill>
              <a:effectLst>
                <a:outerShdw blurRad="38100" dist="38100" dir="2700000" algn="tl">
                  <a:srgbClr val="000000">
                    <a:alpha val="43137"/>
                  </a:srgbClr>
                </a:outerShdw>
              </a:effectLst>
              <a:latin typeface="FZHei-B01S" panose="02010601030101010101" pitchFamily="2" charset="-122"/>
              <a:ea typeface="FZHei-B01S" panose="02010601030101010101" pitchFamily="2" charset="-122"/>
              <a:sym typeface="FZHei-B01S" panose="02010601030101010101" pitchFamily="2" charset="-122"/>
            </a:endParaRPr>
          </a:p>
        </p:txBody>
      </p:sp>
      <p:grpSp>
        <p:nvGrpSpPr>
          <p:cNvPr id="104" name="Group 76"/>
          <p:cNvGrpSpPr/>
          <p:nvPr/>
        </p:nvGrpSpPr>
        <p:grpSpPr>
          <a:xfrm>
            <a:off x="5556011" y="3229776"/>
            <a:ext cx="838528" cy="960291"/>
            <a:chOff x="9990138" y="2690813"/>
            <a:chExt cx="481013" cy="550863"/>
          </a:xfrm>
          <a:solidFill>
            <a:schemeClr val="bg1"/>
          </a:solidFill>
        </p:grpSpPr>
        <p:sp>
          <p:nvSpPr>
            <p:cNvPr id="105" name="Freeform 107"/>
            <p:cNvSpPr/>
            <p:nvPr/>
          </p:nvSpPr>
          <p:spPr bwMode="auto">
            <a:xfrm>
              <a:off x="10121901" y="3182938"/>
              <a:ext cx="219075" cy="58738"/>
            </a:xfrm>
            <a:custGeom>
              <a:avLst/>
              <a:gdLst>
                <a:gd name="T0" fmla="*/ 689 w 1378"/>
                <a:gd name="T1" fmla="*/ 0 h 371"/>
                <a:gd name="T2" fmla="*/ 708 w 1378"/>
                <a:gd name="T3" fmla="*/ 2 h 371"/>
                <a:gd name="T4" fmla="*/ 724 w 1378"/>
                <a:gd name="T5" fmla="*/ 10 h 371"/>
                <a:gd name="T6" fmla="*/ 739 w 1378"/>
                <a:gd name="T7" fmla="*/ 20 h 371"/>
                <a:gd name="T8" fmla="*/ 749 w 1378"/>
                <a:gd name="T9" fmla="*/ 35 h 371"/>
                <a:gd name="T10" fmla="*/ 757 w 1378"/>
                <a:gd name="T11" fmla="*/ 51 h 371"/>
                <a:gd name="T12" fmla="*/ 759 w 1378"/>
                <a:gd name="T13" fmla="*/ 70 h 371"/>
                <a:gd name="T14" fmla="*/ 759 w 1378"/>
                <a:gd name="T15" fmla="*/ 230 h 371"/>
                <a:gd name="T16" fmla="*/ 1307 w 1378"/>
                <a:gd name="T17" fmla="*/ 230 h 371"/>
                <a:gd name="T18" fmla="*/ 1326 w 1378"/>
                <a:gd name="T19" fmla="*/ 232 h 371"/>
                <a:gd name="T20" fmla="*/ 1343 w 1378"/>
                <a:gd name="T21" fmla="*/ 239 h 371"/>
                <a:gd name="T22" fmla="*/ 1357 w 1378"/>
                <a:gd name="T23" fmla="*/ 250 h 371"/>
                <a:gd name="T24" fmla="*/ 1368 w 1378"/>
                <a:gd name="T25" fmla="*/ 265 h 371"/>
                <a:gd name="T26" fmla="*/ 1375 w 1378"/>
                <a:gd name="T27" fmla="*/ 282 h 371"/>
                <a:gd name="T28" fmla="*/ 1378 w 1378"/>
                <a:gd name="T29" fmla="*/ 300 h 371"/>
                <a:gd name="T30" fmla="*/ 1376 w 1378"/>
                <a:gd name="T31" fmla="*/ 319 h 371"/>
                <a:gd name="T32" fmla="*/ 1368 w 1378"/>
                <a:gd name="T33" fmla="*/ 336 h 371"/>
                <a:gd name="T34" fmla="*/ 1358 w 1378"/>
                <a:gd name="T35" fmla="*/ 349 h 371"/>
                <a:gd name="T36" fmla="*/ 1343 w 1378"/>
                <a:gd name="T37" fmla="*/ 361 h 371"/>
                <a:gd name="T38" fmla="*/ 1326 w 1378"/>
                <a:gd name="T39" fmla="*/ 367 h 371"/>
                <a:gd name="T40" fmla="*/ 1308 w 1378"/>
                <a:gd name="T41" fmla="*/ 371 h 371"/>
                <a:gd name="T42" fmla="*/ 71 w 1378"/>
                <a:gd name="T43" fmla="*/ 371 h 371"/>
                <a:gd name="T44" fmla="*/ 52 w 1378"/>
                <a:gd name="T45" fmla="*/ 367 h 371"/>
                <a:gd name="T46" fmla="*/ 35 w 1378"/>
                <a:gd name="T47" fmla="*/ 361 h 371"/>
                <a:gd name="T48" fmla="*/ 21 w 1378"/>
                <a:gd name="T49" fmla="*/ 349 h 371"/>
                <a:gd name="T50" fmla="*/ 9 w 1378"/>
                <a:gd name="T51" fmla="*/ 336 h 371"/>
                <a:gd name="T52" fmla="*/ 3 w 1378"/>
                <a:gd name="T53" fmla="*/ 319 h 371"/>
                <a:gd name="T54" fmla="*/ 0 w 1378"/>
                <a:gd name="T55" fmla="*/ 300 h 371"/>
                <a:gd name="T56" fmla="*/ 3 w 1378"/>
                <a:gd name="T57" fmla="*/ 282 h 371"/>
                <a:gd name="T58" fmla="*/ 9 w 1378"/>
                <a:gd name="T59" fmla="*/ 265 h 371"/>
                <a:gd name="T60" fmla="*/ 21 w 1378"/>
                <a:gd name="T61" fmla="*/ 250 h 371"/>
                <a:gd name="T62" fmla="*/ 35 w 1378"/>
                <a:gd name="T63" fmla="*/ 239 h 371"/>
                <a:gd name="T64" fmla="*/ 52 w 1378"/>
                <a:gd name="T65" fmla="*/ 232 h 371"/>
                <a:gd name="T66" fmla="*/ 71 w 1378"/>
                <a:gd name="T67" fmla="*/ 230 h 371"/>
                <a:gd name="T68" fmla="*/ 618 w 1378"/>
                <a:gd name="T69" fmla="*/ 230 h 371"/>
                <a:gd name="T70" fmla="*/ 618 w 1378"/>
                <a:gd name="T71" fmla="*/ 70 h 371"/>
                <a:gd name="T72" fmla="*/ 621 w 1378"/>
                <a:gd name="T73" fmla="*/ 51 h 371"/>
                <a:gd name="T74" fmla="*/ 627 w 1378"/>
                <a:gd name="T75" fmla="*/ 35 h 371"/>
                <a:gd name="T76" fmla="*/ 639 w 1378"/>
                <a:gd name="T77" fmla="*/ 20 h 371"/>
                <a:gd name="T78" fmla="*/ 653 w 1378"/>
                <a:gd name="T79" fmla="*/ 10 h 371"/>
                <a:gd name="T80" fmla="*/ 670 w 1378"/>
                <a:gd name="T81" fmla="*/ 2 h 371"/>
                <a:gd name="T82" fmla="*/ 689 w 1378"/>
                <a:gd name="T83"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78" h="371">
                  <a:moveTo>
                    <a:pt x="689" y="0"/>
                  </a:moveTo>
                  <a:lnTo>
                    <a:pt x="708" y="2"/>
                  </a:lnTo>
                  <a:lnTo>
                    <a:pt x="724" y="10"/>
                  </a:lnTo>
                  <a:lnTo>
                    <a:pt x="739" y="20"/>
                  </a:lnTo>
                  <a:lnTo>
                    <a:pt x="749" y="35"/>
                  </a:lnTo>
                  <a:lnTo>
                    <a:pt x="757" y="51"/>
                  </a:lnTo>
                  <a:lnTo>
                    <a:pt x="759" y="70"/>
                  </a:lnTo>
                  <a:lnTo>
                    <a:pt x="759" y="230"/>
                  </a:lnTo>
                  <a:lnTo>
                    <a:pt x="1307" y="230"/>
                  </a:lnTo>
                  <a:lnTo>
                    <a:pt x="1326" y="232"/>
                  </a:lnTo>
                  <a:lnTo>
                    <a:pt x="1343" y="239"/>
                  </a:lnTo>
                  <a:lnTo>
                    <a:pt x="1357" y="250"/>
                  </a:lnTo>
                  <a:lnTo>
                    <a:pt x="1368" y="265"/>
                  </a:lnTo>
                  <a:lnTo>
                    <a:pt x="1375" y="282"/>
                  </a:lnTo>
                  <a:lnTo>
                    <a:pt x="1378" y="300"/>
                  </a:lnTo>
                  <a:lnTo>
                    <a:pt x="1376" y="319"/>
                  </a:lnTo>
                  <a:lnTo>
                    <a:pt x="1368" y="336"/>
                  </a:lnTo>
                  <a:lnTo>
                    <a:pt x="1358" y="349"/>
                  </a:lnTo>
                  <a:lnTo>
                    <a:pt x="1343" y="361"/>
                  </a:lnTo>
                  <a:lnTo>
                    <a:pt x="1326" y="367"/>
                  </a:lnTo>
                  <a:lnTo>
                    <a:pt x="1308" y="371"/>
                  </a:lnTo>
                  <a:lnTo>
                    <a:pt x="71" y="371"/>
                  </a:lnTo>
                  <a:lnTo>
                    <a:pt x="52" y="367"/>
                  </a:lnTo>
                  <a:lnTo>
                    <a:pt x="35" y="361"/>
                  </a:lnTo>
                  <a:lnTo>
                    <a:pt x="21" y="349"/>
                  </a:lnTo>
                  <a:lnTo>
                    <a:pt x="9" y="336"/>
                  </a:lnTo>
                  <a:lnTo>
                    <a:pt x="3" y="319"/>
                  </a:lnTo>
                  <a:lnTo>
                    <a:pt x="0" y="300"/>
                  </a:lnTo>
                  <a:lnTo>
                    <a:pt x="3" y="282"/>
                  </a:lnTo>
                  <a:lnTo>
                    <a:pt x="9" y="265"/>
                  </a:lnTo>
                  <a:lnTo>
                    <a:pt x="21" y="250"/>
                  </a:lnTo>
                  <a:lnTo>
                    <a:pt x="35" y="239"/>
                  </a:lnTo>
                  <a:lnTo>
                    <a:pt x="52" y="232"/>
                  </a:lnTo>
                  <a:lnTo>
                    <a:pt x="71" y="230"/>
                  </a:lnTo>
                  <a:lnTo>
                    <a:pt x="618" y="230"/>
                  </a:lnTo>
                  <a:lnTo>
                    <a:pt x="618" y="70"/>
                  </a:lnTo>
                  <a:lnTo>
                    <a:pt x="621" y="51"/>
                  </a:lnTo>
                  <a:lnTo>
                    <a:pt x="627" y="35"/>
                  </a:lnTo>
                  <a:lnTo>
                    <a:pt x="639" y="20"/>
                  </a:lnTo>
                  <a:lnTo>
                    <a:pt x="653" y="10"/>
                  </a:lnTo>
                  <a:lnTo>
                    <a:pt x="670" y="2"/>
                  </a:lnTo>
                  <a:lnTo>
                    <a:pt x="689" y="0"/>
                  </a:lnTo>
                  <a:close/>
                </a:path>
              </a:pathLst>
            </a:custGeom>
            <a:grpFill/>
            <a:ln w="0">
              <a:noFill/>
              <a:prstDash val="solid"/>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FZHei-B01S" panose="02010601030101010101" pitchFamily="2" charset="-122"/>
                <a:ea typeface="FZHei-B01S" panose="02010601030101010101" pitchFamily="2" charset="-122"/>
                <a:cs typeface="+mn-cs"/>
                <a:sym typeface="FZHei-B01S" panose="02010601030101010101" pitchFamily="2" charset="-122"/>
              </a:endParaRPr>
            </a:p>
          </p:txBody>
        </p:sp>
        <p:sp>
          <p:nvSpPr>
            <p:cNvPr id="106" name="Freeform 108"/>
            <p:cNvSpPr>
              <a:spLocks noEditPoints="1"/>
            </p:cNvSpPr>
            <p:nvPr/>
          </p:nvSpPr>
          <p:spPr bwMode="auto">
            <a:xfrm>
              <a:off x="9990138" y="2809875"/>
              <a:ext cx="481013" cy="347663"/>
            </a:xfrm>
            <a:custGeom>
              <a:avLst/>
              <a:gdLst>
                <a:gd name="T0" fmla="*/ 1388 w 3034"/>
                <a:gd name="T1" fmla="*/ 1364 h 2187"/>
                <a:gd name="T2" fmla="*/ 1263 w 3034"/>
                <a:gd name="T3" fmla="*/ 1465 h 2187"/>
                <a:gd name="T4" fmla="*/ 1808 w 3034"/>
                <a:gd name="T5" fmla="*/ 1577 h 2187"/>
                <a:gd name="T6" fmla="*/ 1732 w 3034"/>
                <a:gd name="T7" fmla="*/ 1434 h 2187"/>
                <a:gd name="T8" fmla="*/ 1594 w 3034"/>
                <a:gd name="T9" fmla="*/ 1351 h 2187"/>
                <a:gd name="T10" fmla="*/ 2873 w 3034"/>
                <a:gd name="T11" fmla="*/ 0 h 2187"/>
                <a:gd name="T12" fmla="*/ 2986 w 3034"/>
                <a:gd name="T13" fmla="*/ 47 h 2187"/>
                <a:gd name="T14" fmla="*/ 3034 w 3034"/>
                <a:gd name="T15" fmla="*/ 160 h 2187"/>
                <a:gd name="T16" fmla="*/ 3006 w 3034"/>
                <a:gd name="T17" fmla="*/ 2117 h 2187"/>
                <a:gd name="T18" fmla="*/ 2906 w 3034"/>
                <a:gd name="T19" fmla="*/ 2184 h 2187"/>
                <a:gd name="T20" fmla="*/ 98 w 3034"/>
                <a:gd name="T21" fmla="*/ 2175 h 2187"/>
                <a:gd name="T22" fmla="*/ 13 w 3034"/>
                <a:gd name="T23" fmla="*/ 2089 h 2187"/>
                <a:gd name="T24" fmla="*/ 2 w 3034"/>
                <a:gd name="T25" fmla="*/ 1625 h 2187"/>
                <a:gd name="T26" fmla="*/ 51 w 3034"/>
                <a:gd name="T27" fmla="*/ 1576 h 2187"/>
                <a:gd name="T28" fmla="*/ 645 w 3034"/>
                <a:gd name="T29" fmla="*/ 1577 h 2187"/>
                <a:gd name="T30" fmla="*/ 716 w 3034"/>
                <a:gd name="T31" fmla="*/ 1411 h 2187"/>
                <a:gd name="T32" fmla="*/ 851 w 3034"/>
                <a:gd name="T33" fmla="*/ 1296 h 2187"/>
                <a:gd name="T34" fmla="*/ 1030 w 3034"/>
                <a:gd name="T35" fmla="*/ 1252 h 2187"/>
                <a:gd name="T36" fmla="*/ 1090 w 3034"/>
                <a:gd name="T37" fmla="*/ 1287 h 2187"/>
                <a:gd name="T38" fmla="*/ 1090 w 3034"/>
                <a:gd name="T39" fmla="*/ 1358 h 2187"/>
                <a:gd name="T40" fmla="*/ 1030 w 3034"/>
                <a:gd name="T41" fmla="*/ 1393 h 2187"/>
                <a:gd name="T42" fmla="*/ 892 w 3034"/>
                <a:gd name="T43" fmla="*/ 1434 h 2187"/>
                <a:gd name="T44" fmla="*/ 801 w 3034"/>
                <a:gd name="T45" fmla="*/ 1542 h 2187"/>
                <a:gd name="T46" fmla="*/ 1096 w 3034"/>
                <a:gd name="T47" fmla="*/ 1482 h 2187"/>
                <a:gd name="T48" fmla="*/ 1200 w 3034"/>
                <a:gd name="T49" fmla="*/ 1324 h 2187"/>
                <a:gd name="T50" fmla="*/ 1362 w 3034"/>
                <a:gd name="T51" fmla="*/ 1224 h 2187"/>
                <a:gd name="T52" fmla="*/ 1432 w 3034"/>
                <a:gd name="T53" fmla="*/ 1206 h 2187"/>
                <a:gd name="T54" fmla="*/ 1519 w 3034"/>
                <a:gd name="T55" fmla="*/ 1199 h 2187"/>
                <a:gd name="T56" fmla="*/ 1695 w 3034"/>
                <a:gd name="T57" fmla="*/ 1238 h 2187"/>
                <a:gd name="T58" fmla="*/ 1849 w 3034"/>
                <a:gd name="T59" fmla="*/ 1356 h 2187"/>
                <a:gd name="T60" fmla="*/ 1940 w 3034"/>
                <a:gd name="T61" fmla="*/ 1528 h 2187"/>
                <a:gd name="T62" fmla="*/ 2201 w 3034"/>
                <a:gd name="T63" fmla="*/ 1511 h 2187"/>
                <a:gd name="T64" fmla="*/ 2096 w 3034"/>
                <a:gd name="T65" fmla="*/ 1417 h 2187"/>
                <a:gd name="T66" fmla="*/ 1970 w 3034"/>
                <a:gd name="T67" fmla="*/ 1391 h 2187"/>
                <a:gd name="T68" fmla="*/ 1920 w 3034"/>
                <a:gd name="T69" fmla="*/ 1342 h 2187"/>
                <a:gd name="T70" fmla="*/ 1938 w 3034"/>
                <a:gd name="T71" fmla="*/ 1273 h 2187"/>
                <a:gd name="T72" fmla="*/ 2035 w 3034"/>
                <a:gd name="T73" fmla="*/ 1255 h 2187"/>
                <a:gd name="T74" fmla="*/ 2206 w 3034"/>
                <a:gd name="T75" fmla="*/ 1319 h 2187"/>
                <a:gd name="T76" fmla="*/ 2328 w 3034"/>
                <a:gd name="T77" fmla="*/ 1449 h 2187"/>
                <a:gd name="T78" fmla="*/ 2674 w 3034"/>
                <a:gd name="T79" fmla="*/ 1577 h 2187"/>
                <a:gd name="T80" fmla="*/ 2734 w 3034"/>
                <a:gd name="T81" fmla="*/ 1612 h 2187"/>
                <a:gd name="T82" fmla="*/ 2734 w 3034"/>
                <a:gd name="T83" fmla="*/ 1683 h 2187"/>
                <a:gd name="T84" fmla="*/ 2674 w 3034"/>
                <a:gd name="T85" fmla="*/ 1718 h 2187"/>
                <a:gd name="T86" fmla="*/ 150 w 3034"/>
                <a:gd name="T87" fmla="*/ 2045 h 2187"/>
                <a:gd name="T88" fmla="*/ 2891 w 3034"/>
                <a:gd name="T89" fmla="*/ 2037 h 2187"/>
                <a:gd name="T90" fmla="*/ 2883 w 3034"/>
                <a:gd name="T91" fmla="*/ 143 h 2187"/>
                <a:gd name="T92" fmla="*/ 2078 w 3034"/>
                <a:gd name="T93" fmla="*/ 131 h 2187"/>
                <a:gd name="T94" fmla="*/ 2044 w 3034"/>
                <a:gd name="T95" fmla="*/ 70 h 2187"/>
                <a:gd name="T96" fmla="*/ 2078 w 3034"/>
                <a:gd name="T97" fmla="*/ 9 h 2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34" h="2187">
                  <a:moveTo>
                    <a:pt x="1510" y="1339"/>
                  </a:moveTo>
                  <a:lnTo>
                    <a:pt x="1467" y="1342"/>
                  </a:lnTo>
                  <a:lnTo>
                    <a:pt x="1427" y="1351"/>
                  </a:lnTo>
                  <a:lnTo>
                    <a:pt x="1388" y="1364"/>
                  </a:lnTo>
                  <a:lnTo>
                    <a:pt x="1352" y="1383"/>
                  </a:lnTo>
                  <a:lnTo>
                    <a:pt x="1318" y="1407"/>
                  </a:lnTo>
                  <a:lnTo>
                    <a:pt x="1288" y="1434"/>
                  </a:lnTo>
                  <a:lnTo>
                    <a:pt x="1263" y="1465"/>
                  </a:lnTo>
                  <a:lnTo>
                    <a:pt x="1242" y="1500"/>
                  </a:lnTo>
                  <a:lnTo>
                    <a:pt x="1225" y="1537"/>
                  </a:lnTo>
                  <a:lnTo>
                    <a:pt x="1213" y="1577"/>
                  </a:lnTo>
                  <a:lnTo>
                    <a:pt x="1808" y="1577"/>
                  </a:lnTo>
                  <a:lnTo>
                    <a:pt x="1795" y="1537"/>
                  </a:lnTo>
                  <a:lnTo>
                    <a:pt x="1778" y="1500"/>
                  </a:lnTo>
                  <a:lnTo>
                    <a:pt x="1757" y="1465"/>
                  </a:lnTo>
                  <a:lnTo>
                    <a:pt x="1732" y="1434"/>
                  </a:lnTo>
                  <a:lnTo>
                    <a:pt x="1702" y="1407"/>
                  </a:lnTo>
                  <a:lnTo>
                    <a:pt x="1669" y="1383"/>
                  </a:lnTo>
                  <a:lnTo>
                    <a:pt x="1633" y="1364"/>
                  </a:lnTo>
                  <a:lnTo>
                    <a:pt x="1594" y="1351"/>
                  </a:lnTo>
                  <a:lnTo>
                    <a:pt x="1553" y="1342"/>
                  </a:lnTo>
                  <a:lnTo>
                    <a:pt x="1510" y="1339"/>
                  </a:lnTo>
                  <a:close/>
                  <a:moveTo>
                    <a:pt x="2114" y="0"/>
                  </a:moveTo>
                  <a:lnTo>
                    <a:pt x="2873" y="0"/>
                  </a:lnTo>
                  <a:lnTo>
                    <a:pt x="2906" y="3"/>
                  </a:lnTo>
                  <a:lnTo>
                    <a:pt x="2935" y="12"/>
                  </a:lnTo>
                  <a:lnTo>
                    <a:pt x="2963" y="27"/>
                  </a:lnTo>
                  <a:lnTo>
                    <a:pt x="2986" y="47"/>
                  </a:lnTo>
                  <a:lnTo>
                    <a:pt x="3006" y="71"/>
                  </a:lnTo>
                  <a:lnTo>
                    <a:pt x="3021" y="98"/>
                  </a:lnTo>
                  <a:lnTo>
                    <a:pt x="3030" y="128"/>
                  </a:lnTo>
                  <a:lnTo>
                    <a:pt x="3034" y="160"/>
                  </a:lnTo>
                  <a:lnTo>
                    <a:pt x="3034" y="2027"/>
                  </a:lnTo>
                  <a:lnTo>
                    <a:pt x="3030" y="2058"/>
                  </a:lnTo>
                  <a:lnTo>
                    <a:pt x="3021" y="2089"/>
                  </a:lnTo>
                  <a:lnTo>
                    <a:pt x="3006" y="2117"/>
                  </a:lnTo>
                  <a:lnTo>
                    <a:pt x="2986" y="2140"/>
                  </a:lnTo>
                  <a:lnTo>
                    <a:pt x="2963" y="2160"/>
                  </a:lnTo>
                  <a:lnTo>
                    <a:pt x="2935" y="2175"/>
                  </a:lnTo>
                  <a:lnTo>
                    <a:pt x="2906" y="2184"/>
                  </a:lnTo>
                  <a:lnTo>
                    <a:pt x="2873" y="2187"/>
                  </a:lnTo>
                  <a:lnTo>
                    <a:pt x="161" y="2187"/>
                  </a:lnTo>
                  <a:lnTo>
                    <a:pt x="128" y="2184"/>
                  </a:lnTo>
                  <a:lnTo>
                    <a:pt x="98" y="2175"/>
                  </a:lnTo>
                  <a:lnTo>
                    <a:pt x="71" y="2160"/>
                  </a:lnTo>
                  <a:lnTo>
                    <a:pt x="47" y="2140"/>
                  </a:lnTo>
                  <a:lnTo>
                    <a:pt x="28" y="2117"/>
                  </a:lnTo>
                  <a:lnTo>
                    <a:pt x="13" y="2089"/>
                  </a:lnTo>
                  <a:lnTo>
                    <a:pt x="3" y="2058"/>
                  </a:lnTo>
                  <a:lnTo>
                    <a:pt x="0" y="2027"/>
                  </a:lnTo>
                  <a:lnTo>
                    <a:pt x="0" y="1644"/>
                  </a:lnTo>
                  <a:lnTo>
                    <a:pt x="2" y="1625"/>
                  </a:lnTo>
                  <a:lnTo>
                    <a:pt x="10" y="1608"/>
                  </a:lnTo>
                  <a:lnTo>
                    <a:pt x="20" y="1594"/>
                  </a:lnTo>
                  <a:lnTo>
                    <a:pt x="34" y="1582"/>
                  </a:lnTo>
                  <a:lnTo>
                    <a:pt x="51" y="1576"/>
                  </a:lnTo>
                  <a:lnTo>
                    <a:pt x="70" y="1573"/>
                  </a:lnTo>
                  <a:lnTo>
                    <a:pt x="80" y="1574"/>
                  </a:lnTo>
                  <a:lnTo>
                    <a:pt x="91" y="1577"/>
                  </a:lnTo>
                  <a:lnTo>
                    <a:pt x="645" y="1577"/>
                  </a:lnTo>
                  <a:lnTo>
                    <a:pt x="655" y="1532"/>
                  </a:lnTo>
                  <a:lnTo>
                    <a:pt x="671" y="1489"/>
                  </a:lnTo>
                  <a:lnTo>
                    <a:pt x="691" y="1448"/>
                  </a:lnTo>
                  <a:lnTo>
                    <a:pt x="716" y="1411"/>
                  </a:lnTo>
                  <a:lnTo>
                    <a:pt x="744" y="1376"/>
                  </a:lnTo>
                  <a:lnTo>
                    <a:pt x="777" y="1345"/>
                  </a:lnTo>
                  <a:lnTo>
                    <a:pt x="813" y="1318"/>
                  </a:lnTo>
                  <a:lnTo>
                    <a:pt x="851" y="1296"/>
                  </a:lnTo>
                  <a:lnTo>
                    <a:pt x="893" y="1277"/>
                  </a:lnTo>
                  <a:lnTo>
                    <a:pt x="937" y="1264"/>
                  </a:lnTo>
                  <a:lnTo>
                    <a:pt x="982" y="1255"/>
                  </a:lnTo>
                  <a:lnTo>
                    <a:pt x="1030" y="1252"/>
                  </a:lnTo>
                  <a:lnTo>
                    <a:pt x="1049" y="1254"/>
                  </a:lnTo>
                  <a:lnTo>
                    <a:pt x="1066" y="1262"/>
                  </a:lnTo>
                  <a:lnTo>
                    <a:pt x="1080" y="1272"/>
                  </a:lnTo>
                  <a:lnTo>
                    <a:pt x="1090" y="1287"/>
                  </a:lnTo>
                  <a:lnTo>
                    <a:pt x="1098" y="1304"/>
                  </a:lnTo>
                  <a:lnTo>
                    <a:pt x="1100" y="1322"/>
                  </a:lnTo>
                  <a:lnTo>
                    <a:pt x="1098" y="1341"/>
                  </a:lnTo>
                  <a:lnTo>
                    <a:pt x="1090" y="1358"/>
                  </a:lnTo>
                  <a:lnTo>
                    <a:pt x="1080" y="1372"/>
                  </a:lnTo>
                  <a:lnTo>
                    <a:pt x="1066" y="1383"/>
                  </a:lnTo>
                  <a:lnTo>
                    <a:pt x="1049" y="1390"/>
                  </a:lnTo>
                  <a:lnTo>
                    <a:pt x="1030" y="1393"/>
                  </a:lnTo>
                  <a:lnTo>
                    <a:pt x="993" y="1395"/>
                  </a:lnTo>
                  <a:lnTo>
                    <a:pt x="957" y="1404"/>
                  </a:lnTo>
                  <a:lnTo>
                    <a:pt x="923" y="1416"/>
                  </a:lnTo>
                  <a:lnTo>
                    <a:pt x="892" y="1434"/>
                  </a:lnTo>
                  <a:lnTo>
                    <a:pt x="864" y="1456"/>
                  </a:lnTo>
                  <a:lnTo>
                    <a:pt x="838" y="1482"/>
                  </a:lnTo>
                  <a:lnTo>
                    <a:pt x="818" y="1510"/>
                  </a:lnTo>
                  <a:lnTo>
                    <a:pt x="801" y="1542"/>
                  </a:lnTo>
                  <a:lnTo>
                    <a:pt x="789" y="1577"/>
                  </a:lnTo>
                  <a:lnTo>
                    <a:pt x="1070" y="1577"/>
                  </a:lnTo>
                  <a:lnTo>
                    <a:pt x="1080" y="1528"/>
                  </a:lnTo>
                  <a:lnTo>
                    <a:pt x="1096" y="1482"/>
                  </a:lnTo>
                  <a:lnTo>
                    <a:pt x="1116" y="1438"/>
                  </a:lnTo>
                  <a:lnTo>
                    <a:pt x="1140" y="1397"/>
                  </a:lnTo>
                  <a:lnTo>
                    <a:pt x="1169" y="1359"/>
                  </a:lnTo>
                  <a:lnTo>
                    <a:pt x="1200" y="1324"/>
                  </a:lnTo>
                  <a:lnTo>
                    <a:pt x="1236" y="1292"/>
                  </a:lnTo>
                  <a:lnTo>
                    <a:pt x="1275" y="1265"/>
                  </a:lnTo>
                  <a:lnTo>
                    <a:pt x="1318" y="1242"/>
                  </a:lnTo>
                  <a:lnTo>
                    <a:pt x="1362" y="1224"/>
                  </a:lnTo>
                  <a:lnTo>
                    <a:pt x="1410" y="1210"/>
                  </a:lnTo>
                  <a:lnTo>
                    <a:pt x="1412" y="1209"/>
                  </a:lnTo>
                  <a:lnTo>
                    <a:pt x="1419" y="1208"/>
                  </a:lnTo>
                  <a:lnTo>
                    <a:pt x="1432" y="1206"/>
                  </a:lnTo>
                  <a:lnTo>
                    <a:pt x="1448" y="1204"/>
                  </a:lnTo>
                  <a:lnTo>
                    <a:pt x="1468" y="1201"/>
                  </a:lnTo>
                  <a:lnTo>
                    <a:pt x="1492" y="1199"/>
                  </a:lnTo>
                  <a:lnTo>
                    <a:pt x="1519" y="1199"/>
                  </a:lnTo>
                  <a:lnTo>
                    <a:pt x="1550" y="1200"/>
                  </a:lnTo>
                  <a:lnTo>
                    <a:pt x="1600" y="1208"/>
                  </a:lnTo>
                  <a:lnTo>
                    <a:pt x="1648" y="1220"/>
                  </a:lnTo>
                  <a:lnTo>
                    <a:pt x="1695" y="1238"/>
                  </a:lnTo>
                  <a:lnTo>
                    <a:pt x="1738" y="1262"/>
                  </a:lnTo>
                  <a:lnTo>
                    <a:pt x="1778" y="1289"/>
                  </a:lnTo>
                  <a:lnTo>
                    <a:pt x="1815" y="1320"/>
                  </a:lnTo>
                  <a:lnTo>
                    <a:pt x="1849" y="1356"/>
                  </a:lnTo>
                  <a:lnTo>
                    <a:pt x="1879" y="1394"/>
                  </a:lnTo>
                  <a:lnTo>
                    <a:pt x="1903" y="1436"/>
                  </a:lnTo>
                  <a:lnTo>
                    <a:pt x="1924" y="1481"/>
                  </a:lnTo>
                  <a:lnTo>
                    <a:pt x="1940" y="1528"/>
                  </a:lnTo>
                  <a:lnTo>
                    <a:pt x="1950" y="1577"/>
                  </a:lnTo>
                  <a:lnTo>
                    <a:pt x="2229" y="1577"/>
                  </a:lnTo>
                  <a:lnTo>
                    <a:pt x="2218" y="1543"/>
                  </a:lnTo>
                  <a:lnTo>
                    <a:pt x="2201" y="1511"/>
                  </a:lnTo>
                  <a:lnTo>
                    <a:pt x="2179" y="1483"/>
                  </a:lnTo>
                  <a:lnTo>
                    <a:pt x="2155" y="1456"/>
                  </a:lnTo>
                  <a:lnTo>
                    <a:pt x="2127" y="1435"/>
                  </a:lnTo>
                  <a:lnTo>
                    <a:pt x="2096" y="1417"/>
                  </a:lnTo>
                  <a:lnTo>
                    <a:pt x="2062" y="1405"/>
                  </a:lnTo>
                  <a:lnTo>
                    <a:pt x="2026" y="1396"/>
                  </a:lnTo>
                  <a:lnTo>
                    <a:pt x="1988" y="1393"/>
                  </a:lnTo>
                  <a:lnTo>
                    <a:pt x="1970" y="1391"/>
                  </a:lnTo>
                  <a:lnTo>
                    <a:pt x="1953" y="1383"/>
                  </a:lnTo>
                  <a:lnTo>
                    <a:pt x="1938" y="1373"/>
                  </a:lnTo>
                  <a:lnTo>
                    <a:pt x="1928" y="1359"/>
                  </a:lnTo>
                  <a:lnTo>
                    <a:pt x="1920" y="1342"/>
                  </a:lnTo>
                  <a:lnTo>
                    <a:pt x="1918" y="1323"/>
                  </a:lnTo>
                  <a:lnTo>
                    <a:pt x="1920" y="1304"/>
                  </a:lnTo>
                  <a:lnTo>
                    <a:pt x="1928" y="1287"/>
                  </a:lnTo>
                  <a:lnTo>
                    <a:pt x="1938" y="1273"/>
                  </a:lnTo>
                  <a:lnTo>
                    <a:pt x="1953" y="1263"/>
                  </a:lnTo>
                  <a:lnTo>
                    <a:pt x="1970" y="1255"/>
                  </a:lnTo>
                  <a:lnTo>
                    <a:pt x="1988" y="1253"/>
                  </a:lnTo>
                  <a:lnTo>
                    <a:pt x="2035" y="1255"/>
                  </a:lnTo>
                  <a:lnTo>
                    <a:pt x="2082" y="1264"/>
                  </a:lnTo>
                  <a:lnTo>
                    <a:pt x="2125" y="1278"/>
                  </a:lnTo>
                  <a:lnTo>
                    <a:pt x="2167" y="1296"/>
                  </a:lnTo>
                  <a:lnTo>
                    <a:pt x="2206" y="1319"/>
                  </a:lnTo>
                  <a:lnTo>
                    <a:pt x="2242" y="1346"/>
                  </a:lnTo>
                  <a:lnTo>
                    <a:pt x="2274" y="1377"/>
                  </a:lnTo>
                  <a:lnTo>
                    <a:pt x="2302" y="1412"/>
                  </a:lnTo>
                  <a:lnTo>
                    <a:pt x="2328" y="1449"/>
                  </a:lnTo>
                  <a:lnTo>
                    <a:pt x="2348" y="1489"/>
                  </a:lnTo>
                  <a:lnTo>
                    <a:pt x="2363" y="1533"/>
                  </a:lnTo>
                  <a:lnTo>
                    <a:pt x="2373" y="1577"/>
                  </a:lnTo>
                  <a:lnTo>
                    <a:pt x="2674" y="1577"/>
                  </a:lnTo>
                  <a:lnTo>
                    <a:pt x="2692" y="1580"/>
                  </a:lnTo>
                  <a:lnTo>
                    <a:pt x="2709" y="1588"/>
                  </a:lnTo>
                  <a:lnTo>
                    <a:pt x="2724" y="1598"/>
                  </a:lnTo>
                  <a:lnTo>
                    <a:pt x="2734" y="1612"/>
                  </a:lnTo>
                  <a:lnTo>
                    <a:pt x="2742" y="1629"/>
                  </a:lnTo>
                  <a:lnTo>
                    <a:pt x="2744" y="1648"/>
                  </a:lnTo>
                  <a:lnTo>
                    <a:pt x="2742" y="1667"/>
                  </a:lnTo>
                  <a:lnTo>
                    <a:pt x="2734" y="1683"/>
                  </a:lnTo>
                  <a:lnTo>
                    <a:pt x="2724" y="1698"/>
                  </a:lnTo>
                  <a:lnTo>
                    <a:pt x="2709" y="1708"/>
                  </a:lnTo>
                  <a:lnTo>
                    <a:pt x="2692" y="1716"/>
                  </a:lnTo>
                  <a:lnTo>
                    <a:pt x="2674" y="1718"/>
                  </a:lnTo>
                  <a:lnTo>
                    <a:pt x="140" y="1718"/>
                  </a:lnTo>
                  <a:lnTo>
                    <a:pt x="140" y="2027"/>
                  </a:lnTo>
                  <a:lnTo>
                    <a:pt x="143" y="2037"/>
                  </a:lnTo>
                  <a:lnTo>
                    <a:pt x="150" y="2045"/>
                  </a:lnTo>
                  <a:lnTo>
                    <a:pt x="161" y="2048"/>
                  </a:lnTo>
                  <a:lnTo>
                    <a:pt x="2873" y="2048"/>
                  </a:lnTo>
                  <a:lnTo>
                    <a:pt x="2883" y="2045"/>
                  </a:lnTo>
                  <a:lnTo>
                    <a:pt x="2891" y="2037"/>
                  </a:lnTo>
                  <a:lnTo>
                    <a:pt x="2893" y="2027"/>
                  </a:lnTo>
                  <a:lnTo>
                    <a:pt x="2893" y="160"/>
                  </a:lnTo>
                  <a:lnTo>
                    <a:pt x="2891" y="150"/>
                  </a:lnTo>
                  <a:lnTo>
                    <a:pt x="2883" y="143"/>
                  </a:lnTo>
                  <a:lnTo>
                    <a:pt x="2873" y="140"/>
                  </a:lnTo>
                  <a:lnTo>
                    <a:pt x="2114" y="140"/>
                  </a:lnTo>
                  <a:lnTo>
                    <a:pt x="2095" y="137"/>
                  </a:lnTo>
                  <a:lnTo>
                    <a:pt x="2078" y="131"/>
                  </a:lnTo>
                  <a:lnTo>
                    <a:pt x="2064" y="119"/>
                  </a:lnTo>
                  <a:lnTo>
                    <a:pt x="2053" y="105"/>
                  </a:lnTo>
                  <a:lnTo>
                    <a:pt x="2046" y="89"/>
                  </a:lnTo>
                  <a:lnTo>
                    <a:pt x="2044" y="70"/>
                  </a:lnTo>
                  <a:lnTo>
                    <a:pt x="2046" y="52"/>
                  </a:lnTo>
                  <a:lnTo>
                    <a:pt x="2053" y="35"/>
                  </a:lnTo>
                  <a:lnTo>
                    <a:pt x="2064" y="20"/>
                  </a:lnTo>
                  <a:lnTo>
                    <a:pt x="2078" y="9"/>
                  </a:lnTo>
                  <a:lnTo>
                    <a:pt x="2095" y="2"/>
                  </a:lnTo>
                  <a:lnTo>
                    <a:pt x="2114" y="0"/>
                  </a:lnTo>
                  <a:close/>
                </a:path>
              </a:pathLst>
            </a:custGeom>
            <a:grpFill/>
            <a:ln w="0">
              <a:noFill/>
              <a:prstDash val="solid"/>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FZHei-B01S" panose="02010601030101010101" pitchFamily="2" charset="-122"/>
                <a:ea typeface="FZHei-B01S" panose="02010601030101010101" pitchFamily="2" charset="-122"/>
                <a:cs typeface="+mn-cs"/>
                <a:sym typeface="FZHei-B01S" panose="02010601030101010101" pitchFamily="2" charset="-122"/>
              </a:endParaRPr>
            </a:p>
          </p:txBody>
        </p:sp>
        <p:sp>
          <p:nvSpPr>
            <p:cNvPr id="107" name="Freeform 109"/>
            <p:cNvSpPr/>
            <p:nvPr/>
          </p:nvSpPr>
          <p:spPr bwMode="auto">
            <a:xfrm>
              <a:off x="9990138" y="2809875"/>
              <a:ext cx="157163" cy="231775"/>
            </a:xfrm>
            <a:custGeom>
              <a:avLst/>
              <a:gdLst>
                <a:gd name="T0" fmla="*/ 161 w 993"/>
                <a:gd name="T1" fmla="*/ 0 h 1455"/>
                <a:gd name="T2" fmla="*/ 922 w 993"/>
                <a:gd name="T3" fmla="*/ 0 h 1455"/>
                <a:gd name="T4" fmla="*/ 941 w 993"/>
                <a:gd name="T5" fmla="*/ 2 h 1455"/>
                <a:gd name="T6" fmla="*/ 958 w 993"/>
                <a:gd name="T7" fmla="*/ 9 h 1455"/>
                <a:gd name="T8" fmla="*/ 972 w 993"/>
                <a:gd name="T9" fmla="*/ 20 h 1455"/>
                <a:gd name="T10" fmla="*/ 983 w 993"/>
                <a:gd name="T11" fmla="*/ 35 h 1455"/>
                <a:gd name="T12" fmla="*/ 990 w 993"/>
                <a:gd name="T13" fmla="*/ 52 h 1455"/>
                <a:gd name="T14" fmla="*/ 993 w 993"/>
                <a:gd name="T15" fmla="*/ 70 h 1455"/>
                <a:gd name="T16" fmla="*/ 990 w 993"/>
                <a:gd name="T17" fmla="*/ 89 h 1455"/>
                <a:gd name="T18" fmla="*/ 983 w 993"/>
                <a:gd name="T19" fmla="*/ 105 h 1455"/>
                <a:gd name="T20" fmla="*/ 972 w 993"/>
                <a:gd name="T21" fmla="*/ 119 h 1455"/>
                <a:gd name="T22" fmla="*/ 958 w 993"/>
                <a:gd name="T23" fmla="*/ 131 h 1455"/>
                <a:gd name="T24" fmla="*/ 941 w 993"/>
                <a:gd name="T25" fmla="*/ 137 h 1455"/>
                <a:gd name="T26" fmla="*/ 922 w 993"/>
                <a:gd name="T27" fmla="*/ 140 h 1455"/>
                <a:gd name="T28" fmla="*/ 161 w 993"/>
                <a:gd name="T29" fmla="*/ 140 h 1455"/>
                <a:gd name="T30" fmla="*/ 150 w 993"/>
                <a:gd name="T31" fmla="*/ 143 h 1455"/>
                <a:gd name="T32" fmla="*/ 143 w 993"/>
                <a:gd name="T33" fmla="*/ 150 h 1455"/>
                <a:gd name="T34" fmla="*/ 140 w 993"/>
                <a:gd name="T35" fmla="*/ 160 h 1455"/>
                <a:gd name="T36" fmla="*/ 140 w 993"/>
                <a:gd name="T37" fmla="*/ 1384 h 1455"/>
                <a:gd name="T38" fmla="*/ 138 w 993"/>
                <a:gd name="T39" fmla="*/ 1404 h 1455"/>
                <a:gd name="T40" fmla="*/ 130 w 993"/>
                <a:gd name="T41" fmla="*/ 1420 h 1455"/>
                <a:gd name="T42" fmla="*/ 120 w 993"/>
                <a:gd name="T43" fmla="*/ 1434 h 1455"/>
                <a:gd name="T44" fmla="*/ 105 w 993"/>
                <a:gd name="T45" fmla="*/ 1446 h 1455"/>
                <a:gd name="T46" fmla="*/ 89 w 993"/>
                <a:gd name="T47" fmla="*/ 1452 h 1455"/>
                <a:gd name="T48" fmla="*/ 70 w 993"/>
                <a:gd name="T49" fmla="*/ 1455 h 1455"/>
                <a:gd name="T50" fmla="*/ 51 w 993"/>
                <a:gd name="T51" fmla="*/ 1452 h 1455"/>
                <a:gd name="T52" fmla="*/ 34 w 993"/>
                <a:gd name="T53" fmla="*/ 1446 h 1455"/>
                <a:gd name="T54" fmla="*/ 20 w 993"/>
                <a:gd name="T55" fmla="*/ 1434 h 1455"/>
                <a:gd name="T56" fmla="*/ 10 w 993"/>
                <a:gd name="T57" fmla="*/ 1420 h 1455"/>
                <a:gd name="T58" fmla="*/ 2 w 993"/>
                <a:gd name="T59" fmla="*/ 1404 h 1455"/>
                <a:gd name="T60" fmla="*/ 0 w 993"/>
                <a:gd name="T61" fmla="*/ 1384 h 1455"/>
                <a:gd name="T62" fmla="*/ 0 w 993"/>
                <a:gd name="T63" fmla="*/ 160 h 1455"/>
                <a:gd name="T64" fmla="*/ 3 w 993"/>
                <a:gd name="T65" fmla="*/ 128 h 1455"/>
                <a:gd name="T66" fmla="*/ 13 w 993"/>
                <a:gd name="T67" fmla="*/ 98 h 1455"/>
                <a:gd name="T68" fmla="*/ 28 w 993"/>
                <a:gd name="T69" fmla="*/ 71 h 1455"/>
                <a:gd name="T70" fmla="*/ 47 w 993"/>
                <a:gd name="T71" fmla="*/ 47 h 1455"/>
                <a:gd name="T72" fmla="*/ 71 w 993"/>
                <a:gd name="T73" fmla="*/ 27 h 1455"/>
                <a:gd name="T74" fmla="*/ 98 w 993"/>
                <a:gd name="T75" fmla="*/ 12 h 1455"/>
                <a:gd name="T76" fmla="*/ 128 w 993"/>
                <a:gd name="T77" fmla="*/ 3 h 1455"/>
                <a:gd name="T78" fmla="*/ 161 w 993"/>
                <a:gd name="T79" fmla="*/ 0 h 1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93" h="1455">
                  <a:moveTo>
                    <a:pt x="161" y="0"/>
                  </a:moveTo>
                  <a:lnTo>
                    <a:pt x="922" y="0"/>
                  </a:lnTo>
                  <a:lnTo>
                    <a:pt x="941" y="2"/>
                  </a:lnTo>
                  <a:lnTo>
                    <a:pt x="958" y="9"/>
                  </a:lnTo>
                  <a:lnTo>
                    <a:pt x="972" y="20"/>
                  </a:lnTo>
                  <a:lnTo>
                    <a:pt x="983" y="35"/>
                  </a:lnTo>
                  <a:lnTo>
                    <a:pt x="990" y="52"/>
                  </a:lnTo>
                  <a:lnTo>
                    <a:pt x="993" y="70"/>
                  </a:lnTo>
                  <a:lnTo>
                    <a:pt x="990" y="89"/>
                  </a:lnTo>
                  <a:lnTo>
                    <a:pt x="983" y="105"/>
                  </a:lnTo>
                  <a:lnTo>
                    <a:pt x="972" y="119"/>
                  </a:lnTo>
                  <a:lnTo>
                    <a:pt x="958" y="131"/>
                  </a:lnTo>
                  <a:lnTo>
                    <a:pt x="941" y="137"/>
                  </a:lnTo>
                  <a:lnTo>
                    <a:pt x="922" y="140"/>
                  </a:lnTo>
                  <a:lnTo>
                    <a:pt x="161" y="140"/>
                  </a:lnTo>
                  <a:lnTo>
                    <a:pt x="150" y="143"/>
                  </a:lnTo>
                  <a:lnTo>
                    <a:pt x="143" y="150"/>
                  </a:lnTo>
                  <a:lnTo>
                    <a:pt x="140" y="160"/>
                  </a:lnTo>
                  <a:lnTo>
                    <a:pt x="140" y="1384"/>
                  </a:lnTo>
                  <a:lnTo>
                    <a:pt x="138" y="1404"/>
                  </a:lnTo>
                  <a:lnTo>
                    <a:pt x="130" y="1420"/>
                  </a:lnTo>
                  <a:lnTo>
                    <a:pt x="120" y="1434"/>
                  </a:lnTo>
                  <a:lnTo>
                    <a:pt x="105" y="1446"/>
                  </a:lnTo>
                  <a:lnTo>
                    <a:pt x="89" y="1452"/>
                  </a:lnTo>
                  <a:lnTo>
                    <a:pt x="70" y="1455"/>
                  </a:lnTo>
                  <a:lnTo>
                    <a:pt x="51" y="1452"/>
                  </a:lnTo>
                  <a:lnTo>
                    <a:pt x="34" y="1446"/>
                  </a:lnTo>
                  <a:lnTo>
                    <a:pt x="20" y="1434"/>
                  </a:lnTo>
                  <a:lnTo>
                    <a:pt x="10" y="1420"/>
                  </a:lnTo>
                  <a:lnTo>
                    <a:pt x="2" y="1404"/>
                  </a:lnTo>
                  <a:lnTo>
                    <a:pt x="0" y="1384"/>
                  </a:lnTo>
                  <a:lnTo>
                    <a:pt x="0" y="160"/>
                  </a:lnTo>
                  <a:lnTo>
                    <a:pt x="3" y="128"/>
                  </a:lnTo>
                  <a:lnTo>
                    <a:pt x="13" y="98"/>
                  </a:lnTo>
                  <a:lnTo>
                    <a:pt x="28" y="71"/>
                  </a:lnTo>
                  <a:lnTo>
                    <a:pt x="47" y="47"/>
                  </a:lnTo>
                  <a:lnTo>
                    <a:pt x="71" y="27"/>
                  </a:lnTo>
                  <a:lnTo>
                    <a:pt x="98" y="12"/>
                  </a:lnTo>
                  <a:lnTo>
                    <a:pt x="128" y="3"/>
                  </a:lnTo>
                  <a:lnTo>
                    <a:pt x="161" y="0"/>
                  </a:lnTo>
                  <a:close/>
                </a:path>
              </a:pathLst>
            </a:custGeom>
            <a:grpFill/>
            <a:ln w="0">
              <a:noFill/>
              <a:prstDash val="solid"/>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FZHei-B01S" panose="02010601030101010101" pitchFamily="2" charset="-122"/>
                <a:ea typeface="FZHei-B01S" panose="02010601030101010101" pitchFamily="2" charset="-122"/>
                <a:cs typeface="+mn-cs"/>
                <a:sym typeface="FZHei-B01S" panose="02010601030101010101" pitchFamily="2" charset="-122"/>
              </a:endParaRPr>
            </a:p>
          </p:txBody>
        </p:sp>
        <p:sp>
          <p:nvSpPr>
            <p:cNvPr id="108" name="Freeform 110"/>
            <p:cNvSpPr/>
            <p:nvPr/>
          </p:nvSpPr>
          <p:spPr bwMode="auto">
            <a:xfrm>
              <a:off x="10139363" y="2690813"/>
              <a:ext cx="179388" cy="300038"/>
            </a:xfrm>
            <a:custGeom>
              <a:avLst/>
              <a:gdLst>
                <a:gd name="T0" fmla="*/ 603 w 1137"/>
                <a:gd name="T1" fmla="*/ 7 h 1894"/>
                <a:gd name="T2" fmla="*/ 887 w 1137"/>
                <a:gd name="T3" fmla="*/ 325 h 1894"/>
                <a:gd name="T4" fmla="*/ 951 w 1137"/>
                <a:gd name="T5" fmla="*/ 433 h 1894"/>
                <a:gd name="T6" fmla="*/ 974 w 1137"/>
                <a:gd name="T7" fmla="*/ 557 h 1894"/>
                <a:gd name="T8" fmla="*/ 980 w 1137"/>
                <a:gd name="T9" fmla="*/ 1155 h 1894"/>
                <a:gd name="T10" fmla="*/ 1114 w 1137"/>
                <a:gd name="T11" fmla="*/ 1375 h 1894"/>
                <a:gd name="T12" fmla="*/ 1137 w 1137"/>
                <a:gd name="T13" fmla="*/ 1477 h 1894"/>
                <a:gd name="T14" fmla="*/ 1127 w 1137"/>
                <a:gd name="T15" fmla="*/ 1653 h 1894"/>
                <a:gd name="T16" fmla="*/ 1086 w 1137"/>
                <a:gd name="T17" fmla="*/ 1685 h 1894"/>
                <a:gd name="T18" fmla="*/ 912 w 1137"/>
                <a:gd name="T19" fmla="*/ 1823 h 1894"/>
                <a:gd name="T20" fmla="*/ 891 w 1137"/>
                <a:gd name="T21" fmla="*/ 1873 h 1894"/>
                <a:gd name="T22" fmla="*/ 841 w 1137"/>
                <a:gd name="T23" fmla="*/ 1893 h 1894"/>
                <a:gd name="T24" fmla="*/ 793 w 1137"/>
                <a:gd name="T25" fmla="*/ 1873 h 1894"/>
                <a:gd name="T26" fmla="*/ 771 w 1137"/>
                <a:gd name="T27" fmla="*/ 1823 h 1894"/>
                <a:gd name="T28" fmla="*/ 747 w 1137"/>
                <a:gd name="T29" fmla="*/ 1652 h 1894"/>
                <a:gd name="T30" fmla="*/ 740 w 1137"/>
                <a:gd name="T31" fmla="*/ 1598 h 1894"/>
                <a:gd name="T32" fmla="*/ 772 w 1137"/>
                <a:gd name="T33" fmla="*/ 1556 h 1894"/>
                <a:gd name="T34" fmla="*/ 996 w 1137"/>
                <a:gd name="T35" fmla="*/ 1546 h 1894"/>
                <a:gd name="T36" fmla="*/ 988 w 1137"/>
                <a:gd name="T37" fmla="*/ 1436 h 1894"/>
                <a:gd name="T38" fmla="*/ 854 w 1137"/>
                <a:gd name="T39" fmla="*/ 1216 h 1894"/>
                <a:gd name="T40" fmla="*/ 833 w 1137"/>
                <a:gd name="T41" fmla="*/ 1116 h 1894"/>
                <a:gd name="T42" fmla="*/ 824 w 1137"/>
                <a:gd name="T43" fmla="*/ 497 h 1894"/>
                <a:gd name="T44" fmla="*/ 781 w 1137"/>
                <a:gd name="T45" fmla="*/ 416 h 1894"/>
                <a:gd name="T46" fmla="*/ 352 w 1137"/>
                <a:gd name="T47" fmla="*/ 442 h 1894"/>
                <a:gd name="T48" fmla="*/ 321 w 1137"/>
                <a:gd name="T49" fmla="*/ 526 h 1894"/>
                <a:gd name="T50" fmla="*/ 316 w 1137"/>
                <a:gd name="T51" fmla="*/ 1149 h 1894"/>
                <a:gd name="T52" fmla="*/ 276 w 1137"/>
                <a:gd name="T53" fmla="*/ 1252 h 1894"/>
                <a:gd name="T54" fmla="*/ 143 w 1137"/>
                <a:gd name="T55" fmla="*/ 1459 h 1894"/>
                <a:gd name="T56" fmla="*/ 338 w 1137"/>
                <a:gd name="T57" fmla="*/ 1547 h 1894"/>
                <a:gd name="T58" fmla="*/ 388 w 1137"/>
                <a:gd name="T59" fmla="*/ 1567 h 1894"/>
                <a:gd name="T60" fmla="*/ 409 w 1137"/>
                <a:gd name="T61" fmla="*/ 1617 h 1894"/>
                <a:gd name="T62" fmla="*/ 388 w 1137"/>
                <a:gd name="T63" fmla="*/ 1667 h 1894"/>
                <a:gd name="T64" fmla="*/ 338 w 1137"/>
                <a:gd name="T65" fmla="*/ 1688 h 1894"/>
                <a:gd name="T66" fmla="*/ 335 w 1137"/>
                <a:gd name="T67" fmla="*/ 1842 h 1894"/>
                <a:gd name="T68" fmla="*/ 303 w 1137"/>
                <a:gd name="T69" fmla="*/ 1885 h 1894"/>
                <a:gd name="T70" fmla="*/ 250 w 1137"/>
                <a:gd name="T71" fmla="*/ 1891 h 1894"/>
                <a:gd name="T72" fmla="*/ 207 w 1137"/>
                <a:gd name="T73" fmla="*/ 1859 h 1894"/>
                <a:gd name="T74" fmla="*/ 198 w 1137"/>
                <a:gd name="T75" fmla="*/ 1688 h 1894"/>
                <a:gd name="T76" fmla="*/ 35 w 1137"/>
                <a:gd name="T77" fmla="*/ 1678 h 1894"/>
                <a:gd name="T78" fmla="*/ 2 w 1137"/>
                <a:gd name="T79" fmla="*/ 1636 h 1894"/>
                <a:gd name="T80" fmla="*/ 3 w 1137"/>
                <a:gd name="T81" fmla="*/ 1443 h 1894"/>
                <a:gd name="T82" fmla="*/ 45 w 1137"/>
                <a:gd name="T83" fmla="*/ 1338 h 1894"/>
                <a:gd name="T84" fmla="*/ 178 w 1137"/>
                <a:gd name="T85" fmla="*/ 1134 h 1894"/>
                <a:gd name="T86" fmla="*/ 182 w 1137"/>
                <a:gd name="T87" fmla="*/ 515 h 1894"/>
                <a:gd name="T88" fmla="*/ 218 w 1137"/>
                <a:gd name="T89" fmla="*/ 395 h 1894"/>
                <a:gd name="T90" fmla="*/ 522 w 1137"/>
                <a:gd name="T91" fmla="*/ 25 h 1894"/>
                <a:gd name="T92" fmla="*/ 574 w 1137"/>
                <a:gd name="T93" fmla="*/ 0 h 18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37" h="1894">
                  <a:moveTo>
                    <a:pt x="574" y="0"/>
                  </a:moveTo>
                  <a:lnTo>
                    <a:pt x="589" y="3"/>
                  </a:lnTo>
                  <a:lnTo>
                    <a:pt x="603" y="7"/>
                  </a:lnTo>
                  <a:lnTo>
                    <a:pt x="617" y="14"/>
                  </a:lnTo>
                  <a:lnTo>
                    <a:pt x="627" y="25"/>
                  </a:lnTo>
                  <a:lnTo>
                    <a:pt x="887" y="325"/>
                  </a:lnTo>
                  <a:lnTo>
                    <a:pt x="913" y="359"/>
                  </a:lnTo>
                  <a:lnTo>
                    <a:pt x="934" y="395"/>
                  </a:lnTo>
                  <a:lnTo>
                    <a:pt x="951" y="433"/>
                  </a:lnTo>
                  <a:lnTo>
                    <a:pt x="964" y="473"/>
                  </a:lnTo>
                  <a:lnTo>
                    <a:pt x="971" y="515"/>
                  </a:lnTo>
                  <a:lnTo>
                    <a:pt x="974" y="557"/>
                  </a:lnTo>
                  <a:lnTo>
                    <a:pt x="974" y="1118"/>
                  </a:lnTo>
                  <a:lnTo>
                    <a:pt x="976" y="1137"/>
                  </a:lnTo>
                  <a:lnTo>
                    <a:pt x="980" y="1155"/>
                  </a:lnTo>
                  <a:lnTo>
                    <a:pt x="989" y="1173"/>
                  </a:lnTo>
                  <a:lnTo>
                    <a:pt x="1097" y="1343"/>
                  </a:lnTo>
                  <a:lnTo>
                    <a:pt x="1114" y="1375"/>
                  </a:lnTo>
                  <a:lnTo>
                    <a:pt x="1127" y="1407"/>
                  </a:lnTo>
                  <a:lnTo>
                    <a:pt x="1134" y="1442"/>
                  </a:lnTo>
                  <a:lnTo>
                    <a:pt x="1137" y="1477"/>
                  </a:lnTo>
                  <a:lnTo>
                    <a:pt x="1137" y="1617"/>
                  </a:lnTo>
                  <a:lnTo>
                    <a:pt x="1134" y="1636"/>
                  </a:lnTo>
                  <a:lnTo>
                    <a:pt x="1127" y="1653"/>
                  </a:lnTo>
                  <a:lnTo>
                    <a:pt x="1116" y="1667"/>
                  </a:lnTo>
                  <a:lnTo>
                    <a:pt x="1102" y="1678"/>
                  </a:lnTo>
                  <a:lnTo>
                    <a:pt x="1086" y="1685"/>
                  </a:lnTo>
                  <a:lnTo>
                    <a:pt x="1067" y="1688"/>
                  </a:lnTo>
                  <a:lnTo>
                    <a:pt x="912" y="1688"/>
                  </a:lnTo>
                  <a:lnTo>
                    <a:pt x="912" y="1823"/>
                  </a:lnTo>
                  <a:lnTo>
                    <a:pt x="909" y="1841"/>
                  </a:lnTo>
                  <a:lnTo>
                    <a:pt x="903" y="1858"/>
                  </a:lnTo>
                  <a:lnTo>
                    <a:pt x="891" y="1873"/>
                  </a:lnTo>
                  <a:lnTo>
                    <a:pt x="877" y="1883"/>
                  </a:lnTo>
                  <a:lnTo>
                    <a:pt x="860" y="1891"/>
                  </a:lnTo>
                  <a:lnTo>
                    <a:pt x="841" y="1893"/>
                  </a:lnTo>
                  <a:lnTo>
                    <a:pt x="823" y="1891"/>
                  </a:lnTo>
                  <a:lnTo>
                    <a:pt x="806" y="1883"/>
                  </a:lnTo>
                  <a:lnTo>
                    <a:pt x="793" y="1873"/>
                  </a:lnTo>
                  <a:lnTo>
                    <a:pt x="781" y="1858"/>
                  </a:lnTo>
                  <a:lnTo>
                    <a:pt x="773" y="1841"/>
                  </a:lnTo>
                  <a:lnTo>
                    <a:pt x="771" y="1823"/>
                  </a:lnTo>
                  <a:lnTo>
                    <a:pt x="771" y="1676"/>
                  </a:lnTo>
                  <a:lnTo>
                    <a:pt x="758" y="1666"/>
                  </a:lnTo>
                  <a:lnTo>
                    <a:pt x="747" y="1652"/>
                  </a:lnTo>
                  <a:lnTo>
                    <a:pt x="740" y="1635"/>
                  </a:lnTo>
                  <a:lnTo>
                    <a:pt x="737" y="1617"/>
                  </a:lnTo>
                  <a:lnTo>
                    <a:pt x="740" y="1598"/>
                  </a:lnTo>
                  <a:lnTo>
                    <a:pt x="747" y="1581"/>
                  </a:lnTo>
                  <a:lnTo>
                    <a:pt x="758" y="1567"/>
                  </a:lnTo>
                  <a:lnTo>
                    <a:pt x="772" y="1556"/>
                  </a:lnTo>
                  <a:lnTo>
                    <a:pt x="789" y="1549"/>
                  </a:lnTo>
                  <a:lnTo>
                    <a:pt x="807" y="1546"/>
                  </a:lnTo>
                  <a:lnTo>
                    <a:pt x="996" y="1546"/>
                  </a:lnTo>
                  <a:lnTo>
                    <a:pt x="996" y="1477"/>
                  </a:lnTo>
                  <a:lnTo>
                    <a:pt x="995" y="1456"/>
                  </a:lnTo>
                  <a:lnTo>
                    <a:pt x="988" y="1436"/>
                  </a:lnTo>
                  <a:lnTo>
                    <a:pt x="979" y="1417"/>
                  </a:lnTo>
                  <a:lnTo>
                    <a:pt x="871" y="1247"/>
                  </a:lnTo>
                  <a:lnTo>
                    <a:pt x="854" y="1216"/>
                  </a:lnTo>
                  <a:lnTo>
                    <a:pt x="842" y="1184"/>
                  </a:lnTo>
                  <a:lnTo>
                    <a:pt x="836" y="1151"/>
                  </a:lnTo>
                  <a:lnTo>
                    <a:pt x="833" y="1116"/>
                  </a:lnTo>
                  <a:lnTo>
                    <a:pt x="833" y="556"/>
                  </a:lnTo>
                  <a:lnTo>
                    <a:pt x="831" y="526"/>
                  </a:lnTo>
                  <a:lnTo>
                    <a:pt x="824" y="497"/>
                  </a:lnTo>
                  <a:lnTo>
                    <a:pt x="814" y="468"/>
                  </a:lnTo>
                  <a:lnTo>
                    <a:pt x="800" y="442"/>
                  </a:lnTo>
                  <a:lnTo>
                    <a:pt x="781" y="416"/>
                  </a:lnTo>
                  <a:lnTo>
                    <a:pt x="576" y="178"/>
                  </a:lnTo>
                  <a:lnTo>
                    <a:pt x="370" y="417"/>
                  </a:lnTo>
                  <a:lnTo>
                    <a:pt x="352" y="442"/>
                  </a:lnTo>
                  <a:lnTo>
                    <a:pt x="338" y="468"/>
                  </a:lnTo>
                  <a:lnTo>
                    <a:pt x="328" y="497"/>
                  </a:lnTo>
                  <a:lnTo>
                    <a:pt x="321" y="526"/>
                  </a:lnTo>
                  <a:lnTo>
                    <a:pt x="319" y="556"/>
                  </a:lnTo>
                  <a:lnTo>
                    <a:pt x="319" y="1112"/>
                  </a:lnTo>
                  <a:lnTo>
                    <a:pt x="316" y="1149"/>
                  </a:lnTo>
                  <a:lnTo>
                    <a:pt x="308" y="1185"/>
                  </a:lnTo>
                  <a:lnTo>
                    <a:pt x="294" y="1219"/>
                  </a:lnTo>
                  <a:lnTo>
                    <a:pt x="276" y="1252"/>
                  </a:lnTo>
                  <a:lnTo>
                    <a:pt x="160" y="1418"/>
                  </a:lnTo>
                  <a:lnTo>
                    <a:pt x="149" y="1438"/>
                  </a:lnTo>
                  <a:lnTo>
                    <a:pt x="143" y="1459"/>
                  </a:lnTo>
                  <a:lnTo>
                    <a:pt x="140" y="1481"/>
                  </a:lnTo>
                  <a:lnTo>
                    <a:pt x="140" y="1547"/>
                  </a:lnTo>
                  <a:lnTo>
                    <a:pt x="338" y="1547"/>
                  </a:lnTo>
                  <a:lnTo>
                    <a:pt x="357" y="1549"/>
                  </a:lnTo>
                  <a:lnTo>
                    <a:pt x="374" y="1557"/>
                  </a:lnTo>
                  <a:lnTo>
                    <a:pt x="388" y="1567"/>
                  </a:lnTo>
                  <a:lnTo>
                    <a:pt x="400" y="1582"/>
                  </a:lnTo>
                  <a:lnTo>
                    <a:pt x="406" y="1599"/>
                  </a:lnTo>
                  <a:lnTo>
                    <a:pt x="409" y="1617"/>
                  </a:lnTo>
                  <a:lnTo>
                    <a:pt x="406" y="1636"/>
                  </a:lnTo>
                  <a:lnTo>
                    <a:pt x="400" y="1653"/>
                  </a:lnTo>
                  <a:lnTo>
                    <a:pt x="388" y="1667"/>
                  </a:lnTo>
                  <a:lnTo>
                    <a:pt x="374" y="1678"/>
                  </a:lnTo>
                  <a:lnTo>
                    <a:pt x="357" y="1685"/>
                  </a:lnTo>
                  <a:lnTo>
                    <a:pt x="338" y="1688"/>
                  </a:lnTo>
                  <a:lnTo>
                    <a:pt x="338" y="1688"/>
                  </a:lnTo>
                  <a:lnTo>
                    <a:pt x="338" y="1823"/>
                  </a:lnTo>
                  <a:lnTo>
                    <a:pt x="335" y="1842"/>
                  </a:lnTo>
                  <a:lnTo>
                    <a:pt x="329" y="1859"/>
                  </a:lnTo>
                  <a:lnTo>
                    <a:pt x="317" y="1873"/>
                  </a:lnTo>
                  <a:lnTo>
                    <a:pt x="303" y="1885"/>
                  </a:lnTo>
                  <a:lnTo>
                    <a:pt x="287" y="1891"/>
                  </a:lnTo>
                  <a:lnTo>
                    <a:pt x="268" y="1894"/>
                  </a:lnTo>
                  <a:lnTo>
                    <a:pt x="250" y="1891"/>
                  </a:lnTo>
                  <a:lnTo>
                    <a:pt x="233" y="1885"/>
                  </a:lnTo>
                  <a:lnTo>
                    <a:pt x="218" y="1873"/>
                  </a:lnTo>
                  <a:lnTo>
                    <a:pt x="207" y="1859"/>
                  </a:lnTo>
                  <a:lnTo>
                    <a:pt x="200" y="1842"/>
                  </a:lnTo>
                  <a:lnTo>
                    <a:pt x="198" y="1823"/>
                  </a:lnTo>
                  <a:lnTo>
                    <a:pt x="198" y="1688"/>
                  </a:lnTo>
                  <a:lnTo>
                    <a:pt x="70" y="1688"/>
                  </a:lnTo>
                  <a:lnTo>
                    <a:pt x="52" y="1685"/>
                  </a:lnTo>
                  <a:lnTo>
                    <a:pt x="35" y="1678"/>
                  </a:lnTo>
                  <a:lnTo>
                    <a:pt x="20" y="1667"/>
                  </a:lnTo>
                  <a:lnTo>
                    <a:pt x="9" y="1653"/>
                  </a:lnTo>
                  <a:lnTo>
                    <a:pt x="2" y="1636"/>
                  </a:lnTo>
                  <a:lnTo>
                    <a:pt x="0" y="1617"/>
                  </a:lnTo>
                  <a:lnTo>
                    <a:pt x="0" y="1481"/>
                  </a:lnTo>
                  <a:lnTo>
                    <a:pt x="3" y="1443"/>
                  </a:lnTo>
                  <a:lnTo>
                    <a:pt x="11" y="1406"/>
                  </a:lnTo>
                  <a:lnTo>
                    <a:pt x="25" y="1371"/>
                  </a:lnTo>
                  <a:lnTo>
                    <a:pt x="45" y="1338"/>
                  </a:lnTo>
                  <a:lnTo>
                    <a:pt x="161" y="1171"/>
                  </a:lnTo>
                  <a:lnTo>
                    <a:pt x="171" y="1154"/>
                  </a:lnTo>
                  <a:lnTo>
                    <a:pt x="178" y="1134"/>
                  </a:lnTo>
                  <a:lnTo>
                    <a:pt x="180" y="1113"/>
                  </a:lnTo>
                  <a:lnTo>
                    <a:pt x="180" y="556"/>
                  </a:lnTo>
                  <a:lnTo>
                    <a:pt x="182" y="515"/>
                  </a:lnTo>
                  <a:lnTo>
                    <a:pt x="189" y="473"/>
                  </a:lnTo>
                  <a:lnTo>
                    <a:pt x="201" y="433"/>
                  </a:lnTo>
                  <a:lnTo>
                    <a:pt x="218" y="395"/>
                  </a:lnTo>
                  <a:lnTo>
                    <a:pt x="239" y="359"/>
                  </a:lnTo>
                  <a:lnTo>
                    <a:pt x="264" y="326"/>
                  </a:lnTo>
                  <a:lnTo>
                    <a:pt x="522" y="25"/>
                  </a:lnTo>
                  <a:lnTo>
                    <a:pt x="536" y="12"/>
                  </a:lnTo>
                  <a:lnTo>
                    <a:pt x="554" y="4"/>
                  </a:lnTo>
                  <a:lnTo>
                    <a:pt x="574" y="0"/>
                  </a:lnTo>
                  <a:close/>
                </a:path>
              </a:pathLst>
            </a:custGeom>
            <a:grpFill/>
            <a:ln w="0">
              <a:noFill/>
              <a:prstDash val="solid"/>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FZHei-B01S" panose="02010601030101010101" pitchFamily="2" charset="-122"/>
                <a:ea typeface="FZHei-B01S" panose="02010601030101010101" pitchFamily="2" charset="-122"/>
                <a:cs typeface="+mn-cs"/>
                <a:sym typeface="FZHei-B01S" panose="02010601030101010101" pitchFamily="2" charset="-122"/>
              </a:endParaRPr>
            </a:p>
          </p:txBody>
        </p:sp>
        <p:sp>
          <p:nvSpPr>
            <p:cNvPr id="109" name="Freeform 111"/>
            <p:cNvSpPr/>
            <p:nvPr/>
          </p:nvSpPr>
          <p:spPr bwMode="auto">
            <a:xfrm>
              <a:off x="10217151" y="2943225"/>
              <a:ext cx="22225" cy="71438"/>
            </a:xfrm>
            <a:custGeom>
              <a:avLst/>
              <a:gdLst>
                <a:gd name="T0" fmla="*/ 70 w 140"/>
                <a:gd name="T1" fmla="*/ 0 h 445"/>
                <a:gd name="T2" fmla="*/ 89 w 140"/>
                <a:gd name="T3" fmla="*/ 2 h 445"/>
                <a:gd name="T4" fmla="*/ 106 w 140"/>
                <a:gd name="T5" fmla="*/ 9 h 445"/>
                <a:gd name="T6" fmla="*/ 120 w 140"/>
                <a:gd name="T7" fmla="*/ 20 h 445"/>
                <a:gd name="T8" fmla="*/ 130 w 140"/>
                <a:gd name="T9" fmla="*/ 35 h 445"/>
                <a:gd name="T10" fmla="*/ 138 w 140"/>
                <a:gd name="T11" fmla="*/ 52 h 445"/>
                <a:gd name="T12" fmla="*/ 140 w 140"/>
                <a:gd name="T13" fmla="*/ 70 h 445"/>
                <a:gd name="T14" fmla="*/ 140 w 140"/>
                <a:gd name="T15" fmla="*/ 375 h 445"/>
                <a:gd name="T16" fmla="*/ 138 w 140"/>
                <a:gd name="T17" fmla="*/ 394 h 445"/>
                <a:gd name="T18" fmla="*/ 130 w 140"/>
                <a:gd name="T19" fmla="*/ 412 h 445"/>
                <a:gd name="T20" fmla="*/ 119 w 140"/>
                <a:gd name="T21" fmla="*/ 426 h 445"/>
                <a:gd name="T22" fmla="*/ 103 w 140"/>
                <a:gd name="T23" fmla="*/ 438 h 445"/>
                <a:gd name="T24" fmla="*/ 86 w 140"/>
                <a:gd name="T25" fmla="*/ 444 h 445"/>
                <a:gd name="T26" fmla="*/ 66 w 140"/>
                <a:gd name="T27" fmla="*/ 445 h 445"/>
                <a:gd name="T28" fmla="*/ 48 w 140"/>
                <a:gd name="T29" fmla="*/ 442 h 445"/>
                <a:gd name="T30" fmla="*/ 32 w 140"/>
                <a:gd name="T31" fmla="*/ 435 h 445"/>
                <a:gd name="T32" fmla="*/ 19 w 140"/>
                <a:gd name="T33" fmla="*/ 422 h 445"/>
                <a:gd name="T34" fmla="*/ 9 w 140"/>
                <a:gd name="T35" fmla="*/ 408 h 445"/>
                <a:gd name="T36" fmla="*/ 2 w 140"/>
                <a:gd name="T37" fmla="*/ 391 h 445"/>
                <a:gd name="T38" fmla="*/ 0 w 140"/>
                <a:gd name="T39" fmla="*/ 372 h 445"/>
                <a:gd name="T40" fmla="*/ 0 w 140"/>
                <a:gd name="T41" fmla="*/ 70 h 445"/>
                <a:gd name="T42" fmla="*/ 2 w 140"/>
                <a:gd name="T43" fmla="*/ 52 h 445"/>
                <a:gd name="T44" fmla="*/ 10 w 140"/>
                <a:gd name="T45" fmla="*/ 35 h 445"/>
                <a:gd name="T46" fmla="*/ 20 w 140"/>
                <a:gd name="T47" fmla="*/ 20 h 445"/>
                <a:gd name="T48" fmla="*/ 35 w 140"/>
                <a:gd name="T49" fmla="*/ 9 h 445"/>
                <a:gd name="T50" fmla="*/ 51 w 140"/>
                <a:gd name="T51" fmla="*/ 2 h 445"/>
                <a:gd name="T52" fmla="*/ 70 w 140"/>
                <a:gd name="T53" fmla="*/ 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445">
                  <a:moveTo>
                    <a:pt x="70" y="0"/>
                  </a:moveTo>
                  <a:lnTo>
                    <a:pt x="89" y="2"/>
                  </a:lnTo>
                  <a:lnTo>
                    <a:pt x="106" y="9"/>
                  </a:lnTo>
                  <a:lnTo>
                    <a:pt x="120" y="20"/>
                  </a:lnTo>
                  <a:lnTo>
                    <a:pt x="130" y="35"/>
                  </a:lnTo>
                  <a:lnTo>
                    <a:pt x="138" y="52"/>
                  </a:lnTo>
                  <a:lnTo>
                    <a:pt x="140" y="70"/>
                  </a:lnTo>
                  <a:lnTo>
                    <a:pt x="140" y="375"/>
                  </a:lnTo>
                  <a:lnTo>
                    <a:pt x="138" y="394"/>
                  </a:lnTo>
                  <a:lnTo>
                    <a:pt x="130" y="412"/>
                  </a:lnTo>
                  <a:lnTo>
                    <a:pt x="119" y="426"/>
                  </a:lnTo>
                  <a:lnTo>
                    <a:pt x="103" y="438"/>
                  </a:lnTo>
                  <a:lnTo>
                    <a:pt x="86" y="444"/>
                  </a:lnTo>
                  <a:lnTo>
                    <a:pt x="66" y="445"/>
                  </a:lnTo>
                  <a:lnTo>
                    <a:pt x="48" y="442"/>
                  </a:lnTo>
                  <a:lnTo>
                    <a:pt x="32" y="435"/>
                  </a:lnTo>
                  <a:lnTo>
                    <a:pt x="19" y="422"/>
                  </a:lnTo>
                  <a:lnTo>
                    <a:pt x="9" y="408"/>
                  </a:lnTo>
                  <a:lnTo>
                    <a:pt x="2" y="391"/>
                  </a:lnTo>
                  <a:lnTo>
                    <a:pt x="0" y="372"/>
                  </a:lnTo>
                  <a:lnTo>
                    <a:pt x="0" y="70"/>
                  </a:lnTo>
                  <a:lnTo>
                    <a:pt x="2" y="52"/>
                  </a:lnTo>
                  <a:lnTo>
                    <a:pt x="10" y="35"/>
                  </a:lnTo>
                  <a:lnTo>
                    <a:pt x="20" y="20"/>
                  </a:lnTo>
                  <a:lnTo>
                    <a:pt x="35" y="9"/>
                  </a:lnTo>
                  <a:lnTo>
                    <a:pt x="51" y="2"/>
                  </a:lnTo>
                  <a:lnTo>
                    <a:pt x="70" y="0"/>
                  </a:lnTo>
                  <a:close/>
                </a:path>
              </a:pathLst>
            </a:custGeom>
            <a:grpFill/>
            <a:ln w="0">
              <a:noFill/>
              <a:prstDash val="solid"/>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FZHei-B01S" panose="02010601030101010101" pitchFamily="2" charset="-122"/>
                <a:ea typeface="FZHei-B01S" panose="02010601030101010101" pitchFamily="2" charset="-122"/>
                <a:cs typeface="+mn-cs"/>
                <a:sym typeface="FZHei-B01S" panose="02010601030101010101" pitchFamily="2" charset="-122"/>
              </a:endParaRPr>
            </a:p>
          </p:txBody>
        </p:sp>
      </p:grpSp>
      <p:sp>
        <p:nvSpPr>
          <p:cNvPr id="110" name="Inhaltsplatzhalter 4"/>
          <p:cNvSpPr txBox="1"/>
          <p:nvPr/>
        </p:nvSpPr>
        <p:spPr>
          <a:xfrm>
            <a:off x="617538" y="2215794"/>
            <a:ext cx="3278589" cy="412934"/>
          </a:xfrm>
          <a:prstGeom prst="rect">
            <a:avLst/>
          </a:prstGeom>
          <a:noFill/>
        </p:spPr>
        <p:txBody>
          <a:bodyPr wrap="square" rtlCol="0">
            <a:spAutoFit/>
          </a:bodyPr>
          <a:lstStyle>
            <a:defPPr>
              <a:defRPr lang="zh-CN"/>
            </a:defPPr>
            <a:lvl1pPr defTabSz="913765">
              <a:lnSpc>
                <a:spcPts val="2500"/>
              </a:lnSpc>
              <a:defRPr sz="1600">
                <a:solidFill>
                  <a:prstClr val="black">
                    <a:lumMod val="75000"/>
                    <a:lumOff val="25000"/>
                  </a:prstClr>
                </a:solidFill>
                <a:latin typeface="+mn-ea"/>
                <a:cs typeface="+mn-ea"/>
              </a:defRPr>
            </a:lvl1pPr>
            <a:lvl2pPr marL="807720" indent="-273050" defTabSz="913765">
              <a:lnSpc>
                <a:spcPct val="90000"/>
              </a:lnSpc>
              <a:spcBef>
                <a:spcPts val="0"/>
              </a:spcBef>
              <a:spcAft>
                <a:spcPts val="1000"/>
              </a:spcAft>
              <a:buFont typeface="Symbol" panose="05050102010706020507" pitchFamily="18" charset="2"/>
              <a:buChar char="-"/>
              <a:defRPr sz="2000">
                <a:solidFill>
                  <a:schemeClr val="bg1"/>
                </a:solidFill>
                <a:latin typeface="Calibri Light" panose="020F0302020204030204" pitchFamily="34" charset="0"/>
              </a:defRPr>
            </a:lvl2pPr>
            <a:lvl3pPr marL="1080770" indent="-177800" defTabSz="913765">
              <a:lnSpc>
                <a:spcPct val="90000"/>
              </a:lnSpc>
              <a:spcBef>
                <a:spcPts val="0"/>
              </a:spcBef>
              <a:spcAft>
                <a:spcPts val="1000"/>
              </a:spcAft>
              <a:buFont typeface="Symbol" panose="05050102010706020507" pitchFamily="18" charset="2"/>
              <a:buChar char="-"/>
              <a:defRPr sz="1900">
                <a:solidFill>
                  <a:schemeClr val="bg1"/>
                </a:solidFill>
                <a:latin typeface="Calibri Light" panose="020F0302020204030204" pitchFamily="34" charset="0"/>
              </a:defRPr>
            </a:lvl3pPr>
            <a:lvl4pPr marL="1436370" indent="-177800" defTabSz="913765">
              <a:lnSpc>
                <a:spcPct val="90000"/>
              </a:lnSpc>
              <a:spcBef>
                <a:spcPts val="0"/>
              </a:spcBef>
              <a:spcAft>
                <a:spcPts val="1000"/>
              </a:spcAft>
              <a:buFont typeface="Symbol" panose="05050102010706020507" pitchFamily="18" charset="2"/>
              <a:buChar char="-"/>
              <a:defRPr sz="1600">
                <a:solidFill>
                  <a:schemeClr val="bg1"/>
                </a:solidFill>
                <a:latin typeface="Calibri Light" panose="020F0302020204030204" pitchFamily="34" charset="0"/>
              </a:defRPr>
            </a:lvl4pPr>
            <a:lvl5pPr marL="1793240" indent="-179070" defTabSz="913765">
              <a:lnSpc>
                <a:spcPct val="90000"/>
              </a:lnSpc>
              <a:spcBef>
                <a:spcPts val="0"/>
              </a:spcBef>
              <a:spcAft>
                <a:spcPts val="1000"/>
              </a:spcAft>
              <a:buFont typeface="Symbol" panose="05050102010706020507" pitchFamily="18" charset="2"/>
              <a:buChar char="-"/>
              <a:defRPr sz="1600">
                <a:solidFill>
                  <a:schemeClr val="bg1"/>
                </a:solidFill>
                <a:latin typeface="Calibri Light" panose="020F0302020204030204" pitchFamily="34" charset="0"/>
              </a:defRPr>
            </a:lvl5pPr>
            <a:lvl6pPr marL="2513965" indent="-228600" defTabSz="913765">
              <a:spcBef>
                <a:spcPct val="20000"/>
              </a:spcBef>
              <a:buFont typeface="Arial" panose="020B0604020202020204" pitchFamily="34" charset="0"/>
              <a:buChar char="•"/>
              <a:defRPr sz="2000"/>
            </a:lvl6pPr>
            <a:lvl7pPr marL="2971165" indent="-228600" defTabSz="913765">
              <a:spcBef>
                <a:spcPct val="20000"/>
              </a:spcBef>
              <a:buFont typeface="Arial" panose="020B0604020202020204" pitchFamily="34" charset="0"/>
              <a:buChar char="•"/>
              <a:defRPr sz="2000"/>
            </a:lvl7pPr>
            <a:lvl8pPr marL="3427730" indent="-228600" defTabSz="913765">
              <a:spcBef>
                <a:spcPct val="20000"/>
              </a:spcBef>
              <a:buFont typeface="Arial" panose="020B0604020202020204" pitchFamily="34" charset="0"/>
              <a:buChar char="•"/>
              <a:defRPr sz="2000"/>
            </a:lvl8pPr>
            <a:lvl9pPr marL="3884930" indent="-228600" defTabSz="913765">
              <a:spcBef>
                <a:spcPct val="20000"/>
              </a:spcBef>
              <a:buFont typeface="Arial" panose="020B0604020202020204" pitchFamily="34" charset="0"/>
              <a:buChar char="•"/>
              <a:defRPr sz="2000"/>
            </a:lvl9pPr>
          </a:lstStyle>
          <a:p>
            <a:pPr algn="r"/>
            <a:r>
              <a:rPr lang="zh-CN" altLang="en-US" sz="2400" dirty="0" smtClean="0">
                <a:solidFill>
                  <a:schemeClr val="tx1"/>
                </a:solidFill>
                <a:latin typeface="微软雅黑" panose="020B0503020204020204" pitchFamily="34" charset="-122"/>
                <a:ea typeface="微软雅黑" panose="020B0503020204020204" pitchFamily="34" charset="-122"/>
                <a:sym typeface="FZHei-B01S" panose="02010601030101010101" pitchFamily="2" charset="-122"/>
              </a:rPr>
              <a:t>沉着冷静、不要惊慌</a:t>
            </a:r>
            <a:endParaRPr lang="en-US" sz="2400" dirty="0">
              <a:solidFill>
                <a:schemeClr val="tx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11" name="Inhaltsplatzhalter 4"/>
          <p:cNvSpPr txBox="1"/>
          <p:nvPr/>
        </p:nvSpPr>
        <p:spPr>
          <a:xfrm>
            <a:off x="0" y="4852035"/>
            <a:ext cx="3862705" cy="1052830"/>
          </a:xfrm>
          <a:prstGeom prst="rect">
            <a:avLst/>
          </a:prstGeom>
          <a:noFill/>
        </p:spPr>
        <p:txBody>
          <a:bodyPr wrap="square" rtlCol="0">
            <a:spAutoFit/>
          </a:bodyPr>
          <a:lstStyle>
            <a:defPPr>
              <a:defRPr lang="zh-CN"/>
            </a:defPPr>
            <a:lvl1pPr defTabSz="913765">
              <a:lnSpc>
                <a:spcPts val="2500"/>
              </a:lnSpc>
              <a:defRPr sz="1600">
                <a:solidFill>
                  <a:prstClr val="black">
                    <a:lumMod val="75000"/>
                    <a:lumOff val="25000"/>
                  </a:prstClr>
                </a:solidFill>
                <a:latin typeface="+mn-ea"/>
                <a:cs typeface="+mn-ea"/>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zh-CN" altLang="en-US" sz="2400" dirty="0">
                <a:solidFill>
                  <a:schemeClr val="tx1"/>
                </a:solidFill>
                <a:latin typeface="微软雅黑" panose="020B0503020204020204" pitchFamily="34" charset="-122"/>
                <a:ea typeface="微软雅黑" panose="020B0503020204020204" pitchFamily="34" charset="-122"/>
                <a:sym typeface="+mn-lt"/>
              </a:rPr>
              <a:t>报警后，派人到</a:t>
            </a:r>
            <a:r>
              <a:rPr lang="zh-CN" altLang="en-US" sz="2400" dirty="0" smtClean="0">
                <a:solidFill>
                  <a:schemeClr val="tx1"/>
                </a:solidFill>
                <a:latin typeface="微软雅黑" panose="020B0503020204020204" pitchFamily="34" charset="-122"/>
                <a:ea typeface="微软雅黑" panose="020B0503020204020204" pitchFamily="34" charset="-122"/>
                <a:sym typeface="+mn-lt"/>
              </a:rPr>
              <a:t>通往火场</a:t>
            </a:r>
            <a:r>
              <a:rPr lang="zh-CN" altLang="en-US" sz="2400" dirty="0">
                <a:solidFill>
                  <a:schemeClr val="tx1"/>
                </a:solidFill>
                <a:latin typeface="微软雅黑" panose="020B0503020204020204" pitchFamily="34" charset="-122"/>
                <a:ea typeface="微软雅黑" panose="020B0503020204020204" pitchFamily="34" charset="-122"/>
                <a:sym typeface="+mn-lt"/>
              </a:rPr>
              <a:t>的交通路口、单位门口或街道巷口接应消防车辆</a:t>
            </a:r>
          </a:p>
        </p:txBody>
      </p:sp>
      <p:sp>
        <p:nvSpPr>
          <p:cNvPr id="112" name="Inhaltsplatzhalter 4"/>
          <p:cNvSpPr txBox="1"/>
          <p:nvPr/>
        </p:nvSpPr>
        <p:spPr>
          <a:xfrm>
            <a:off x="7833177" y="4999819"/>
            <a:ext cx="3900339" cy="757130"/>
          </a:xfrm>
          <a:prstGeom prst="rect">
            <a:avLst/>
          </a:prstGeom>
          <a:noFill/>
        </p:spPr>
        <p:txBody>
          <a:bodyPr wrap="square" rtlCol="0">
            <a:spAutoFit/>
          </a:bodyPr>
          <a:lstStyle>
            <a:defPPr>
              <a:defRPr lang="zh-CN"/>
            </a:defPPr>
            <a:lvl1pPr defTabSz="913765">
              <a:lnSpc>
                <a:spcPts val="2500"/>
              </a:lnSpc>
              <a:defRPr sz="1600">
                <a:solidFill>
                  <a:prstClr val="black">
                    <a:lumMod val="75000"/>
                    <a:lumOff val="25000"/>
                  </a:prstClr>
                </a:solidFill>
                <a:latin typeface="+mn-ea"/>
                <a:cs typeface="+mn-ea"/>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0" defTabSz="914400" eaLnBrk="0" fontAlgn="base" hangingPunct="0">
              <a:lnSpc>
                <a:spcPct val="90000"/>
              </a:lnSpc>
              <a:spcBef>
                <a:spcPts val="1000"/>
              </a:spcBef>
              <a:spcAft>
                <a:spcPct val="0"/>
              </a:spcAft>
              <a:defRPr/>
            </a:pPr>
            <a:r>
              <a:rPr lang="zh-CN" altLang="en-US" sz="2400" dirty="0">
                <a:solidFill>
                  <a:schemeClr val="tx1"/>
                </a:solidFill>
                <a:latin typeface="微软雅黑" panose="020B0503020204020204" pitchFamily="34" charset="-122"/>
                <a:ea typeface="微软雅黑" panose="020B0503020204020204" pitchFamily="34" charset="-122"/>
              </a:rPr>
              <a:t>报警要早，为消防队灭火争取时间，</a:t>
            </a:r>
            <a:r>
              <a:rPr lang="zh-CN" altLang="en-US" sz="2400" dirty="0" smtClean="0">
                <a:solidFill>
                  <a:schemeClr val="tx1"/>
                </a:solidFill>
                <a:latin typeface="微软雅黑" panose="020B0503020204020204" pitchFamily="34" charset="-122"/>
                <a:ea typeface="微软雅黑" panose="020B0503020204020204" pitchFamily="34" charset="-122"/>
              </a:rPr>
              <a:t>尽量</a:t>
            </a:r>
            <a:r>
              <a:rPr lang="zh-CN" altLang="en-US" sz="2400" dirty="0">
                <a:solidFill>
                  <a:schemeClr val="tx1"/>
                </a:solidFill>
                <a:latin typeface="微软雅黑" panose="020B0503020204020204" pitchFamily="34" charset="-122"/>
                <a:ea typeface="微软雅黑" panose="020B0503020204020204" pitchFamily="34" charset="-122"/>
              </a:rPr>
              <a:t>减少损失。</a:t>
            </a:r>
          </a:p>
        </p:txBody>
      </p:sp>
      <p:sp>
        <p:nvSpPr>
          <p:cNvPr id="113" name="Inhaltsplatzhalter 4"/>
          <p:cNvSpPr txBox="1"/>
          <p:nvPr/>
        </p:nvSpPr>
        <p:spPr>
          <a:xfrm>
            <a:off x="7833177" y="2172406"/>
            <a:ext cx="4172213" cy="1087755"/>
          </a:xfrm>
          <a:prstGeom prst="rect">
            <a:avLst/>
          </a:prstGeom>
          <a:noFill/>
        </p:spPr>
        <p:txBody>
          <a:bodyPr wrap="square" rtlCol="0">
            <a:spAutoFit/>
          </a:bodyPr>
          <a:lstStyle>
            <a:defPPr>
              <a:defRPr lang="zh-CN"/>
            </a:defPPr>
            <a:lvl1pPr defTabSz="913765">
              <a:lnSpc>
                <a:spcPts val="2500"/>
              </a:lnSpc>
              <a:defRPr sz="1600">
                <a:solidFill>
                  <a:prstClr val="black">
                    <a:lumMod val="75000"/>
                    <a:lumOff val="25000"/>
                  </a:prstClr>
                </a:solidFill>
                <a:latin typeface="+mn-ea"/>
                <a:cs typeface="+mn-ea"/>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0" defTabSz="914400" eaLnBrk="0" fontAlgn="base" hangingPunct="0">
              <a:lnSpc>
                <a:spcPct val="90000"/>
              </a:lnSpc>
              <a:spcBef>
                <a:spcPts val="1000"/>
              </a:spcBef>
              <a:spcAft>
                <a:spcPct val="0"/>
              </a:spcAft>
              <a:defRPr/>
            </a:pPr>
            <a:r>
              <a:rPr lang="zh-CN" altLang="en-US" sz="2400" dirty="0">
                <a:solidFill>
                  <a:schemeClr val="tx1"/>
                </a:solidFill>
                <a:latin typeface="微软雅黑" panose="020B0503020204020204" pitchFamily="34" charset="-122"/>
                <a:ea typeface="微软雅黑" panose="020B0503020204020204" pitchFamily="34" charset="-122"/>
              </a:rPr>
              <a:t>向消防队讲清楚起火单位、地址、</a:t>
            </a:r>
            <a:r>
              <a:rPr lang="zh-CN" altLang="en-US" sz="2400" dirty="0" smtClean="0">
                <a:solidFill>
                  <a:schemeClr val="tx1"/>
                </a:solidFill>
                <a:latin typeface="微软雅黑" panose="020B0503020204020204" pitchFamily="34" charset="-122"/>
                <a:ea typeface="微软雅黑" panose="020B0503020204020204" pitchFamily="34" charset="-122"/>
              </a:rPr>
              <a:t>燃烧对象</a:t>
            </a:r>
            <a:r>
              <a:rPr lang="zh-CN" altLang="en-US" sz="2400" dirty="0">
                <a:solidFill>
                  <a:schemeClr val="tx1"/>
                </a:solidFill>
                <a:latin typeface="微软雅黑" panose="020B0503020204020204" pitchFamily="34" charset="-122"/>
                <a:ea typeface="微软雅黑" panose="020B0503020204020204" pitchFamily="34" charset="-122"/>
              </a:rPr>
              <a:t>、火势情况</a:t>
            </a:r>
            <a:r>
              <a:rPr lang="zh-CN" altLang="en-US" sz="2400" dirty="0" smtClean="0">
                <a:solidFill>
                  <a:schemeClr val="tx1"/>
                </a:solidFill>
                <a:latin typeface="微软雅黑" panose="020B0503020204020204" pitchFamily="34" charset="-122"/>
                <a:ea typeface="微软雅黑" panose="020B0503020204020204" pitchFamily="34" charset="-122"/>
              </a:rPr>
              <a:t>，报警</a:t>
            </a:r>
            <a:r>
              <a:rPr lang="zh-CN" altLang="en-US" sz="2400" dirty="0">
                <a:solidFill>
                  <a:schemeClr val="tx1"/>
                </a:solidFill>
                <a:latin typeface="微软雅黑" panose="020B0503020204020204" pitchFamily="34" charset="-122"/>
                <a:ea typeface="微软雅黑" panose="020B0503020204020204" pitchFamily="34" charset="-122"/>
              </a:rPr>
              <a:t>人姓名、所用</a:t>
            </a:r>
            <a:r>
              <a:rPr lang="zh-CN" altLang="en-US" sz="2400" dirty="0" smtClean="0">
                <a:solidFill>
                  <a:schemeClr val="tx1"/>
                </a:solidFill>
                <a:latin typeface="微软雅黑" panose="020B0503020204020204" pitchFamily="34" charset="-122"/>
                <a:ea typeface="微软雅黑" panose="020B0503020204020204" pitchFamily="34" charset="-122"/>
              </a:rPr>
              <a:t>的电话号码</a:t>
            </a:r>
            <a:endParaRPr lang="zh-CN" altLang="en-US" sz="2400" dirty="0">
              <a:solidFill>
                <a:schemeClr val="tx1"/>
              </a:solidFill>
              <a:latin typeface="微软雅黑" panose="020B0503020204020204" pitchFamily="34" charset="-122"/>
              <a:ea typeface="微软雅黑" panose="020B0503020204020204" pitchFamily="34" charset="-122"/>
            </a:endParaRPr>
          </a:p>
        </p:txBody>
      </p:sp>
      <p:sp>
        <p:nvSpPr>
          <p:cNvPr id="3" name="椭圆 2"/>
          <p:cNvSpPr/>
          <p:nvPr/>
        </p:nvSpPr>
        <p:spPr>
          <a:xfrm>
            <a:off x="4125792" y="4763563"/>
            <a:ext cx="863096" cy="788605"/>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smtClean="0"/>
              <a:t>03</a:t>
            </a:r>
            <a:endParaRPr lang="zh-CN" altLang="en-US" sz="2000" b="1" dirty="0"/>
          </a:p>
        </p:txBody>
      </p:sp>
      <p:sp>
        <p:nvSpPr>
          <p:cNvPr id="4" name="椭圆 3"/>
          <p:cNvSpPr/>
          <p:nvPr/>
        </p:nvSpPr>
        <p:spPr>
          <a:xfrm>
            <a:off x="6779895" y="4763770"/>
            <a:ext cx="826135" cy="788670"/>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smtClean="0"/>
              <a:t>04</a:t>
            </a:r>
            <a:endParaRPr lang="zh-CN" altLang="en-US" sz="2000" b="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0"/>
            <a:ext cx="12192000" cy="686683"/>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0" y="40352"/>
            <a:ext cx="10104708" cy="646331"/>
          </a:xfrm>
          <a:prstGeom prst="rect">
            <a:avLst/>
          </a:prstGeom>
          <a:noFill/>
        </p:spPr>
        <p:txBody>
          <a:bodyPr wrap="square" rtlCol="0">
            <a:spAutoFit/>
          </a:bodyPr>
          <a:lstStyle/>
          <a:p>
            <a:r>
              <a:rPr lang="zh-CN" altLang="en-US" sz="3600" dirty="0" smtClean="0">
                <a:solidFill>
                  <a:schemeClr val="bg1"/>
                </a:solidFill>
                <a:latin typeface="微软雅黑" panose="020B0503020204020204" pitchFamily="34" charset="-122"/>
                <a:ea typeface="微软雅黑" panose="020B0503020204020204" pitchFamily="34" charset="-122"/>
                <a:sym typeface="+mn-ea"/>
              </a:rPr>
              <a:t>消防知识应知应会</a:t>
            </a:r>
            <a:endParaRPr lang="zh-CN" altLang="zh-CN" sz="3600" dirty="0">
              <a:solidFill>
                <a:schemeClr val="bg1"/>
              </a:solidFill>
              <a:latin typeface="微软雅黑" panose="020B0503020204020204" pitchFamily="34" charset="-122"/>
              <a:ea typeface="微软雅黑" panose="020B0503020204020204" pitchFamily="34" charset="-122"/>
              <a:sym typeface="+mn-ea"/>
            </a:endParaRPr>
          </a:p>
        </p:txBody>
      </p:sp>
      <p:sp>
        <p:nvSpPr>
          <p:cNvPr id="85" name="文本框 7"/>
          <p:cNvSpPr txBox="1"/>
          <p:nvPr/>
        </p:nvSpPr>
        <p:spPr>
          <a:xfrm>
            <a:off x="2319020" y="862965"/>
            <a:ext cx="5518785" cy="583565"/>
          </a:xfrm>
          <a:prstGeom prst="rect">
            <a:avLst/>
          </a:prstGeom>
          <a:solidFill>
            <a:srgbClr val="FFC000"/>
          </a:solidFill>
        </p:spPr>
        <p:txBody>
          <a:bodyPr wrap="square" rtlCol="0">
            <a:spAutoFit/>
          </a:bodyPr>
          <a:lstStyle/>
          <a:p>
            <a:r>
              <a:rPr lang="zh-CN" altLang="en-US" sz="3200" b="1" dirty="0">
                <a:latin typeface="微软雅黑" panose="020B0503020204020204" pitchFamily="34" charset="-122"/>
                <a:ea typeface="微软雅黑" panose="020B0503020204020204" pitchFamily="34" charset="-122"/>
              </a:rPr>
              <a:t>火灾分类及扑救适用的灭火剂</a:t>
            </a:r>
          </a:p>
        </p:txBody>
      </p:sp>
      <p:grpSp>
        <p:nvGrpSpPr>
          <p:cNvPr id="34" name="组合 33"/>
          <p:cNvGrpSpPr/>
          <p:nvPr/>
        </p:nvGrpSpPr>
        <p:grpSpPr>
          <a:xfrm>
            <a:off x="1219463" y="715939"/>
            <a:ext cx="768707" cy="1273108"/>
            <a:chOff x="8198644" y="644525"/>
            <a:chExt cx="639762" cy="1054100"/>
          </a:xfrm>
        </p:grpSpPr>
        <p:sp>
          <p:nvSpPr>
            <p:cNvPr id="35" name="Rectangle 75"/>
            <p:cNvSpPr>
              <a:spLocks noChangeArrowheads="1"/>
            </p:cNvSpPr>
            <p:nvPr/>
          </p:nvSpPr>
          <p:spPr bwMode="auto">
            <a:xfrm>
              <a:off x="8439944" y="725487"/>
              <a:ext cx="119063" cy="57150"/>
            </a:xfrm>
            <a:prstGeom prst="rect">
              <a:avLst/>
            </a:prstGeom>
            <a:solidFill>
              <a:srgbClr val="231F2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6" name="Freeform 76"/>
            <p:cNvSpPr/>
            <p:nvPr/>
          </p:nvSpPr>
          <p:spPr bwMode="auto">
            <a:xfrm>
              <a:off x="8198644" y="658812"/>
              <a:ext cx="287338" cy="168275"/>
            </a:xfrm>
            <a:custGeom>
              <a:avLst/>
              <a:gdLst>
                <a:gd name="T0" fmla="*/ 3 w 130"/>
                <a:gd name="T1" fmla="*/ 5 h 76"/>
                <a:gd name="T2" fmla="*/ 2 w 130"/>
                <a:gd name="T3" fmla="*/ 23 h 76"/>
                <a:gd name="T4" fmla="*/ 6 w 130"/>
                <a:gd name="T5" fmla="*/ 25 h 76"/>
                <a:gd name="T6" fmla="*/ 90 w 130"/>
                <a:gd name="T7" fmla="*/ 20 h 76"/>
                <a:gd name="T8" fmla="*/ 90 w 130"/>
                <a:gd name="T9" fmla="*/ 25 h 76"/>
                <a:gd name="T10" fmla="*/ 27 w 130"/>
                <a:gd name="T11" fmla="*/ 52 h 76"/>
                <a:gd name="T12" fmla="*/ 21 w 130"/>
                <a:gd name="T13" fmla="*/ 59 h 76"/>
                <a:gd name="T14" fmla="*/ 20 w 130"/>
                <a:gd name="T15" fmla="*/ 70 h 76"/>
                <a:gd name="T16" fmla="*/ 27 w 130"/>
                <a:gd name="T17" fmla="*/ 74 h 76"/>
                <a:gd name="T18" fmla="*/ 100 w 130"/>
                <a:gd name="T19" fmla="*/ 37 h 76"/>
                <a:gd name="T20" fmla="*/ 128 w 130"/>
                <a:gd name="T21" fmla="*/ 34 h 76"/>
                <a:gd name="T22" fmla="*/ 124 w 130"/>
                <a:gd name="T23" fmla="*/ 3 h 76"/>
                <a:gd name="T24" fmla="*/ 119 w 130"/>
                <a:gd name="T25" fmla="*/ 3 h 76"/>
                <a:gd name="T26" fmla="*/ 12 w 130"/>
                <a:gd name="T27" fmla="*/ 2 h 76"/>
                <a:gd name="T28" fmla="*/ 3 w 130"/>
                <a:gd name="T29" fmla="*/ 5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0" h="76">
                  <a:moveTo>
                    <a:pt x="3" y="5"/>
                  </a:moveTo>
                  <a:cubicBezTo>
                    <a:pt x="0" y="9"/>
                    <a:pt x="0" y="21"/>
                    <a:pt x="2" y="23"/>
                  </a:cubicBezTo>
                  <a:cubicBezTo>
                    <a:pt x="3" y="24"/>
                    <a:pt x="4" y="25"/>
                    <a:pt x="6" y="25"/>
                  </a:cubicBezTo>
                  <a:cubicBezTo>
                    <a:pt x="6" y="25"/>
                    <a:pt x="20" y="19"/>
                    <a:pt x="90" y="20"/>
                  </a:cubicBezTo>
                  <a:cubicBezTo>
                    <a:pt x="92" y="20"/>
                    <a:pt x="94" y="23"/>
                    <a:pt x="90" y="25"/>
                  </a:cubicBezTo>
                  <a:cubicBezTo>
                    <a:pt x="78" y="33"/>
                    <a:pt x="41" y="47"/>
                    <a:pt x="27" y="52"/>
                  </a:cubicBezTo>
                  <a:cubicBezTo>
                    <a:pt x="24" y="54"/>
                    <a:pt x="22" y="56"/>
                    <a:pt x="21" y="59"/>
                  </a:cubicBezTo>
                  <a:cubicBezTo>
                    <a:pt x="21" y="62"/>
                    <a:pt x="20" y="67"/>
                    <a:pt x="20" y="70"/>
                  </a:cubicBezTo>
                  <a:cubicBezTo>
                    <a:pt x="20" y="73"/>
                    <a:pt x="24" y="76"/>
                    <a:pt x="27" y="74"/>
                  </a:cubicBezTo>
                  <a:cubicBezTo>
                    <a:pt x="43" y="65"/>
                    <a:pt x="68" y="48"/>
                    <a:pt x="100" y="37"/>
                  </a:cubicBezTo>
                  <a:cubicBezTo>
                    <a:pt x="117" y="32"/>
                    <a:pt x="123" y="51"/>
                    <a:pt x="128" y="34"/>
                  </a:cubicBezTo>
                  <a:cubicBezTo>
                    <a:pt x="130" y="33"/>
                    <a:pt x="124" y="3"/>
                    <a:pt x="124" y="3"/>
                  </a:cubicBezTo>
                  <a:cubicBezTo>
                    <a:pt x="124" y="0"/>
                    <a:pt x="122" y="3"/>
                    <a:pt x="119" y="3"/>
                  </a:cubicBezTo>
                  <a:cubicBezTo>
                    <a:pt x="119" y="3"/>
                    <a:pt x="56" y="5"/>
                    <a:pt x="12" y="2"/>
                  </a:cubicBezTo>
                  <a:cubicBezTo>
                    <a:pt x="6" y="1"/>
                    <a:pt x="6" y="2"/>
                    <a:pt x="3" y="5"/>
                  </a:cubicBezTo>
                  <a:close/>
                </a:path>
              </a:pathLst>
            </a:custGeom>
            <a:solidFill>
              <a:srgbClr val="231F2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77"/>
            <p:cNvSpPr/>
            <p:nvPr/>
          </p:nvSpPr>
          <p:spPr bwMode="auto">
            <a:xfrm>
              <a:off x="8244681" y="665162"/>
              <a:ext cx="236538" cy="157163"/>
            </a:xfrm>
            <a:custGeom>
              <a:avLst/>
              <a:gdLst>
                <a:gd name="T0" fmla="*/ 3 w 107"/>
                <a:gd name="T1" fmla="*/ 68 h 71"/>
                <a:gd name="T2" fmla="*/ 13 w 107"/>
                <a:gd name="T3" fmla="*/ 62 h 71"/>
                <a:gd name="T4" fmla="*/ 77 w 107"/>
                <a:gd name="T5" fmla="*/ 31 h 71"/>
                <a:gd name="T6" fmla="*/ 83 w 107"/>
                <a:gd name="T7" fmla="*/ 30 h 71"/>
                <a:gd name="T8" fmla="*/ 93 w 107"/>
                <a:gd name="T9" fmla="*/ 33 h 71"/>
                <a:gd name="T10" fmla="*/ 94 w 107"/>
                <a:gd name="T11" fmla="*/ 33 h 71"/>
                <a:gd name="T12" fmla="*/ 99 w 107"/>
                <a:gd name="T13" fmla="*/ 35 h 71"/>
                <a:gd name="T14" fmla="*/ 104 w 107"/>
                <a:gd name="T15" fmla="*/ 28 h 71"/>
                <a:gd name="T16" fmla="*/ 104 w 107"/>
                <a:gd name="T17" fmla="*/ 28 h 71"/>
                <a:gd name="T18" fmla="*/ 104 w 107"/>
                <a:gd name="T19" fmla="*/ 28 h 71"/>
                <a:gd name="T20" fmla="*/ 100 w 107"/>
                <a:gd name="T21" fmla="*/ 0 h 71"/>
                <a:gd name="T22" fmla="*/ 101 w 107"/>
                <a:gd name="T23" fmla="*/ 0 h 71"/>
                <a:gd name="T24" fmla="*/ 102 w 107"/>
                <a:gd name="T25" fmla="*/ 0 h 71"/>
                <a:gd name="T26" fmla="*/ 102 w 107"/>
                <a:gd name="T27" fmla="*/ 0 h 71"/>
                <a:gd name="T28" fmla="*/ 106 w 107"/>
                <a:gd name="T29" fmla="*/ 30 h 71"/>
                <a:gd name="T30" fmla="*/ 106 w 107"/>
                <a:gd name="T31" fmla="*/ 30 h 71"/>
                <a:gd name="T32" fmla="*/ 106 w 107"/>
                <a:gd name="T33" fmla="*/ 30 h 71"/>
                <a:gd name="T34" fmla="*/ 101 w 107"/>
                <a:gd name="T35" fmla="*/ 37 h 71"/>
                <a:gd name="T36" fmla="*/ 96 w 107"/>
                <a:gd name="T37" fmla="*/ 36 h 71"/>
                <a:gd name="T38" fmla="*/ 95 w 107"/>
                <a:gd name="T39" fmla="*/ 35 h 71"/>
                <a:gd name="T40" fmla="*/ 85 w 107"/>
                <a:gd name="T41" fmla="*/ 33 h 71"/>
                <a:gd name="T42" fmla="*/ 79 w 107"/>
                <a:gd name="T43" fmla="*/ 34 h 71"/>
                <a:gd name="T44" fmla="*/ 16 w 107"/>
                <a:gd name="T45" fmla="*/ 65 h 71"/>
                <a:gd name="T46" fmla="*/ 5 w 107"/>
                <a:gd name="T47" fmla="*/ 71 h 71"/>
                <a:gd name="T48" fmla="*/ 4 w 107"/>
                <a:gd name="T49" fmla="*/ 71 h 71"/>
                <a:gd name="T50" fmla="*/ 1 w 107"/>
                <a:gd name="T51" fmla="*/ 70 h 71"/>
                <a:gd name="T52" fmla="*/ 0 w 107"/>
                <a:gd name="T53" fmla="*/ 68 h 71"/>
                <a:gd name="T54" fmla="*/ 1 w 107"/>
                <a:gd name="T55" fmla="*/ 69 h 71"/>
                <a:gd name="T56" fmla="*/ 3 w 107"/>
                <a:gd name="T57" fmla="*/ 68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7" h="71">
                  <a:moveTo>
                    <a:pt x="3" y="68"/>
                  </a:moveTo>
                  <a:cubicBezTo>
                    <a:pt x="6" y="67"/>
                    <a:pt x="10" y="65"/>
                    <a:pt x="13" y="62"/>
                  </a:cubicBezTo>
                  <a:cubicBezTo>
                    <a:pt x="29" y="53"/>
                    <a:pt x="50" y="40"/>
                    <a:pt x="77" y="31"/>
                  </a:cubicBezTo>
                  <a:cubicBezTo>
                    <a:pt x="79" y="31"/>
                    <a:pt x="81" y="30"/>
                    <a:pt x="83" y="30"/>
                  </a:cubicBezTo>
                  <a:cubicBezTo>
                    <a:pt x="87" y="30"/>
                    <a:pt x="90" y="31"/>
                    <a:pt x="93" y="33"/>
                  </a:cubicBezTo>
                  <a:cubicBezTo>
                    <a:pt x="94" y="33"/>
                    <a:pt x="94" y="33"/>
                    <a:pt x="94" y="33"/>
                  </a:cubicBezTo>
                  <a:cubicBezTo>
                    <a:pt x="96" y="34"/>
                    <a:pt x="98" y="35"/>
                    <a:pt x="99" y="35"/>
                  </a:cubicBezTo>
                  <a:cubicBezTo>
                    <a:pt x="100" y="35"/>
                    <a:pt x="102" y="34"/>
                    <a:pt x="104" y="28"/>
                  </a:cubicBezTo>
                  <a:cubicBezTo>
                    <a:pt x="104" y="28"/>
                    <a:pt x="104" y="28"/>
                    <a:pt x="104" y="28"/>
                  </a:cubicBezTo>
                  <a:cubicBezTo>
                    <a:pt x="104" y="28"/>
                    <a:pt x="104" y="28"/>
                    <a:pt x="104" y="28"/>
                  </a:cubicBezTo>
                  <a:cubicBezTo>
                    <a:pt x="105" y="26"/>
                    <a:pt x="103" y="13"/>
                    <a:pt x="100" y="0"/>
                  </a:cubicBezTo>
                  <a:cubicBezTo>
                    <a:pt x="101" y="0"/>
                    <a:pt x="101" y="0"/>
                    <a:pt x="101" y="0"/>
                  </a:cubicBezTo>
                  <a:cubicBezTo>
                    <a:pt x="101" y="0"/>
                    <a:pt x="102" y="0"/>
                    <a:pt x="102" y="0"/>
                  </a:cubicBezTo>
                  <a:cubicBezTo>
                    <a:pt x="102" y="0"/>
                    <a:pt x="102" y="0"/>
                    <a:pt x="102" y="0"/>
                  </a:cubicBezTo>
                  <a:cubicBezTo>
                    <a:pt x="105" y="13"/>
                    <a:pt x="107" y="28"/>
                    <a:pt x="106" y="30"/>
                  </a:cubicBezTo>
                  <a:cubicBezTo>
                    <a:pt x="106" y="30"/>
                    <a:pt x="106" y="30"/>
                    <a:pt x="106" y="30"/>
                  </a:cubicBezTo>
                  <a:cubicBezTo>
                    <a:pt x="106" y="30"/>
                    <a:pt x="106" y="30"/>
                    <a:pt x="106" y="30"/>
                  </a:cubicBezTo>
                  <a:cubicBezTo>
                    <a:pt x="104" y="36"/>
                    <a:pt x="103" y="37"/>
                    <a:pt x="101" y="37"/>
                  </a:cubicBezTo>
                  <a:cubicBezTo>
                    <a:pt x="100" y="37"/>
                    <a:pt x="98" y="36"/>
                    <a:pt x="96" y="36"/>
                  </a:cubicBezTo>
                  <a:cubicBezTo>
                    <a:pt x="95" y="35"/>
                    <a:pt x="95" y="35"/>
                    <a:pt x="95" y="35"/>
                  </a:cubicBezTo>
                  <a:cubicBezTo>
                    <a:pt x="92" y="34"/>
                    <a:pt x="89" y="33"/>
                    <a:pt x="85" y="33"/>
                  </a:cubicBezTo>
                  <a:cubicBezTo>
                    <a:pt x="83" y="33"/>
                    <a:pt x="81" y="33"/>
                    <a:pt x="79" y="34"/>
                  </a:cubicBezTo>
                  <a:cubicBezTo>
                    <a:pt x="53" y="43"/>
                    <a:pt x="31" y="55"/>
                    <a:pt x="16" y="65"/>
                  </a:cubicBezTo>
                  <a:cubicBezTo>
                    <a:pt x="12" y="67"/>
                    <a:pt x="8" y="69"/>
                    <a:pt x="5" y="71"/>
                  </a:cubicBezTo>
                  <a:cubicBezTo>
                    <a:pt x="5" y="71"/>
                    <a:pt x="4" y="71"/>
                    <a:pt x="4" y="71"/>
                  </a:cubicBezTo>
                  <a:cubicBezTo>
                    <a:pt x="3" y="71"/>
                    <a:pt x="2" y="71"/>
                    <a:pt x="1" y="70"/>
                  </a:cubicBezTo>
                  <a:cubicBezTo>
                    <a:pt x="1" y="69"/>
                    <a:pt x="0" y="69"/>
                    <a:pt x="0" y="68"/>
                  </a:cubicBezTo>
                  <a:cubicBezTo>
                    <a:pt x="1" y="69"/>
                    <a:pt x="1" y="69"/>
                    <a:pt x="1" y="69"/>
                  </a:cubicBezTo>
                  <a:cubicBezTo>
                    <a:pt x="2" y="69"/>
                    <a:pt x="3" y="69"/>
                    <a:pt x="3" y="68"/>
                  </a:cubicBezTo>
                  <a:close/>
                </a:path>
              </a:pathLst>
            </a:custGeom>
            <a:solidFill>
              <a:srgbClr val="231F2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78"/>
            <p:cNvSpPr/>
            <p:nvPr/>
          </p:nvSpPr>
          <p:spPr bwMode="auto">
            <a:xfrm>
              <a:off x="8479631" y="676275"/>
              <a:ext cx="117475" cy="71438"/>
            </a:xfrm>
            <a:custGeom>
              <a:avLst/>
              <a:gdLst>
                <a:gd name="T0" fmla="*/ 0 w 53"/>
                <a:gd name="T1" fmla="*/ 27 h 32"/>
                <a:gd name="T2" fmla="*/ 4 w 53"/>
                <a:gd name="T3" fmla="*/ 32 h 32"/>
                <a:gd name="T4" fmla="*/ 49 w 53"/>
                <a:gd name="T5" fmla="*/ 32 h 32"/>
                <a:gd name="T6" fmla="*/ 53 w 53"/>
                <a:gd name="T7" fmla="*/ 27 h 32"/>
                <a:gd name="T8" fmla="*/ 53 w 53"/>
                <a:gd name="T9" fmla="*/ 5 h 32"/>
                <a:gd name="T10" fmla="*/ 49 w 53"/>
                <a:gd name="T11" fmla="*/ 0 h 32"/>
                <a:gd name="T12" fmla="*/ 4 w 53"/>
                <a:gd name="T13" fmla="*/ 0 h 32"/>
                <a:gd name="T14" fmla="*/ 0 w 53"/>
                <a:gd name="T15" fmla="*/ 5 h 32"/>
                <a:gd name="T16" fmla="*/ 0 w 53"/>
                <a:gd name="T17" fmla="*/ 27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32">
                  <a:moveTo>
                    <a:pt x="0" y="27"/>
                  </a:moveTo>
                  <a:cubicBezTo>
                    <a:pt x="0" y="30"/>
                    <a:pt x="2" y="32"/>
                    <a:pt x="4" y="32"/>
                  </a:cubicBezTo>
                  <a:cubicBezTo>
                    <a:pt x="49" y="32"/>
                    <a:pt x="49" y="32"/>
                    <a:pt x="49" y="32"/>
                  </a:cubicBezTo>
                  <a:cubicBezTo>
                    <a:pt x="51" y="32"/>
                    <a:pt x="53" y="30"/>
                    <a:pt x="53" y="27"/>
                  </a:cubicBezTo>
                  <a:cubicBezTo>
                    <a:pt x="53" y="5"/>
                    <a:pt x="53" y="5"/>
                    <a:pt x="53" y="5"/>
                  </a:cubicBezTo>
                  <a:cubicBezTo>
                    <a:pt x="53" y="3"/>
                    <a:pt x="51" y="0"/>
                    <a:pt x="49" y="0"/>
                  </a:cubicBezTo>
                  <a:cubicBezTo>
                    <a:pt x="4" y="0"/>
                    <a:pt x="4" y="0"/>
                    <a:pt x="4" y="0"/>
                  </a:cubicBezTo>
                  <a:cubicBezTo>
                    <a:pt x="2" y="0"/>
                    <a:pt x="0" y="3"/>
                    <a:pt x="0" y="5"/>
                  </a:cubicBezTo>
                  <a:lnTo>
                    <a:pt x="0" y="27"/>
                  </a:lnTo>
                  <a:close/>
                </a:path>
              </a:pathLst>
            </a:custGeom>
            <a:solidFill>
              <a:srgbClr val="231F2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pic>
          <p:nvPicPr>
            <p:cNvPr id="39" name="Picture 79"/>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479631" y="688975"/>
              <a:ext cx="39688" cy="396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0" name="Picture 80"/>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8481219" y="687387"/>
              <a:ext cx="39688" cy="396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1" name="Picture 81"/>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8482806" y="692150"/>
              <a:ext cx="33338" cy="33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2" name="Oval 82"/>
            <p:cNvSpPr>
              <a:spLocks noChangeArrowheads="1"/>
            </p:cNvSpPr>
            <p:nvPr/>
          </p:nvSpPr>
          <p:spPr bwMode="auto">
            <a:xfrm>
              <a:off x="8436769" y="644525"/>
              <a:ext cx="125413" cy="122238"/>
            </a:xfrm>
            <a:prstGeom prst="ellipse">
              <a:avLst/>
            </a:prstGeom>
            <a:solidFill>
              <a:srgbClr val="414042"/>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83"/>
            <p:cNvSpPr/>
            <p:nvPr/>
          </p:nvSpPr>
          <p:spPr bwMode="auto">
            <a:xfrm>
              <a:off x="8579644" y="682625"/>
              <a:ext cx="217488" cy="249238"/>
            </a:xfrm>
            <a:custGeom>
              <a:avLst/>
              <a:gdLst>
                <a:gd name="T0" fmla="*/ 3 w 98"/>
                <a:gd name="T1" fmla="*/ 0 h 112"/>
                <a:gd name="T2" fmla="*/ 4 w 98"/>
                <a:gd name="T3" fmla="*/ 0 h 112"/>
                <a:gd name="T4" fmla="*/ 5 w 98"/>
                <a:gd name="T5" fmla="*/ 0 h 112"/>
                <a:gd name="T6" fmla="*/ 5 w 98"/>
                <a:gd name="T7" fmla="*/ 0 h 112"/>
                <a:gd name="T8" fmla="*/ 8 w 98"/>
                <a:gd name="T9" fmla="*/ 3 h 112"/>
                <a:gd name="T10" fmla="*/ 12 w 98"/>
                <a:gd name="T11" fmla="*/ 6 h 112"/>
                <a:gd name="T12" fmla="*/ 61 w 98"/>
                <a:gd name="T13" fmla="*/ 24 h 112"/>
                <a:gd name="T14" fmla="*/ 98 w 98"/>
                <a:gd name="T15" fmla="*/ 112 h 112"/>
                <a:gd name="T16" fmla="*/ 83 w 98"/>
                <a:gd name="T17" fmla="*/ 111 h 112"/>
                <a:gd name="T18" fmla="*/ 51 w 98"/>
                <a:gd name="T19" fmla="*/ 36 h 112"/>
                <a:gd name="T20" fmla="*/ 12 w 98"/>
                <a:gd name="T21" fmla="*/ 21 h 112"/>
                <a:gd name="T22" fmla="*/ 8 w 98"/>
                <a:gd name="T23" fmla="*/ 24 h 112"/>
                <a:gd name="T24" fmla="*/ 5 w 98"/>
                <a:gd name="T25" fmla="*/ 27 h 112"/>
                <a:gd name="T26" fmla="*/ 5 w 98"/>
                <a:gd name="T27" fmla="*/ 27 h 112"/>
                <a:gd name="T28" fmla="*/ 4 w 98"/>
                <a:gd name="T29" fmla="*/ 27 h 112"/>
                <a:gd name="T30" fmla="*/ 3 w 98"/>
                <a:gd name="T31" fmla="*/ 27 h 112"/>
                <a:gd name="T32" fmla="*/ 0 w 98"/>
                <a:gd name="T33" fmla="*/ 26 h 112"/>
                <a:gd name="T34" fmla="*/ 0 w 98"/>
                <a:gd name="T35" fmla="*/ 1 h 112"/>
                <a:gd name="T36" fmla="*/ 3 w 98"/>
                <a:gd name="T37"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8" h="112">
                  <a:moveTo>
                    <a:pt x="3" y="0"/>
                  </a:moveTo>
                  <a:cubicBezTo>
                    <a:pt x="4" y="0"/>
                    <a:pt x="4" y="0"/>
                    <a:pt x="4" y="0"/>
                  </a:cubicBezTo>
                  <a:cubicBezTo>
                    <a:pt x="5" y="0"/>
                    <a:pt x="5" y="0"/>
                    <a:pt x="5" y="0"/>
                  </a:cubicBezTo>
                  <a:cubicBezTo>
                    <a:pt x="5" y="0"/>
                    <a:pt x="5" y="0"/>
                    <a:pt x="5" y="0"/>
                  </a:cubicBezTo>
                  <a:cubicBezTo>
                    <a:pt x="4" y="0"/>
                    <a:pt x="7" y="0"/>
                    <a:pt x="8" y="3"/>
                  </a:cubicBezTo>
                  <a:cubicBezTo>
                    <a:pt x="9" y="4"/>
                    <a:pt x="11" y="5"/>
                    <a:pt x="12" y="6"/>
                  </a:cubicBezTo>
                  <a:cubicBezTo>
                    <a:pt x="24" y="6"/>
                    <a:pt x="44" y="9"/>
                    <a:pt x="61" y="24"/>
                  </a:cubicBezTo>
                  <a:cubicBezTo>
                    <a:pt x="80" y="40"/>
                    <a:pt x="98" y="62"/>
                    <a:pt x="98" y="112"/>
                  </a:cubicBezTo>
                  <a:cubicBezTo>
                    <a:pt x="98" y="107"/>
                    <a:pt x="83" y="111"/>
                    <a:pt x="83" y="111"/>
                  </a:cubicBezTo>
                  <a:cubicBezTo>
                    <a:pt x="83" y="63"/>
                    <a:pt x="66" y="49"/>
                    <a:pt x="51" y="36"/>
                  </a:cubicBezTo>
                  <a:cubicBezTo>
                    <a:pt x="38" y="24"/>
                    <a:pt x="22" y="22"/>
                    <a:pt x="12" y="21"/>
                  </a:cubicBezTo>
                  <a:cubicBezTo>
                    <a:pt x="11" y="21"/>
                    <a:pt x="9" y="23"/>
                    <a:pt x="8" y="24"/>
                  </a:cubicBezTo>
                  <a:cubicBezTo>
                    <a:pt x="8" y="27"/>
                    <a:pt x="6" y="27"/>
                    <a:pt x="5" y="27"/>
                  </a:cubicBezTo>
                  <a:cubicBezTo>
                    <a:pt x="5" y="27"/>
                    <a:pt x="5" y="27"/>
                    <a:pt x="5" y="27"/>
                  </a:cubicBezTo>
                  <a:cubicBezTo>
                    <a:pt x="5" y="27"/>
                    <a:pt x="4" y="27"/>
                    <a:pt x="4" y="27"/>
                  </a:cubicBezTo>
                  <a:cubicBezTo>
                    <a:pt x="3" y="27"/>
                    <a:pt x="3" y="27"/>
                    <a:pt x="3" y="27"/>
                  </a:cubicBezTo>
                  <a:cubicBezTo>
                    <a:pt x="1" y="27"/>
                    <a:pt x="0" y="27"/>
                    <a:pt x="0" y="26"/>
                  </a:cubicBezTo>
                  <a:cubicBezTo>
                    <a:pt x="0" y="1"/>
                    <a:pt x="0" y="1"/>
                    <a:pt x="0" y="1"/>
                  </a:cubicBezTo>
                  <a:cubicBezTo>
                    <a:pt x="0" y="0"/>
                    <a:pt x="1" y="0"/>
                    <a:pt x="3" y="0"/>
                  </a:cubicBezTo>
                  <a:close/>
                </a:path>
              </a:pathLst>
            </a:custGeom>
            <a:solidFill>
              <a:srgbClr val="231F2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84"/>
            <p:cNvSpPr/>
            <p:nvPr/>
          </p:nvSpPr>
          <p:spPr bwMode="auto">
            <a:xfrm>
              <a:off x="8724106" y="917575"/>
              <a:ext cx="114300" cy="228600"/>
            </a:xfrm>
            <a:custGeom>
              <a:avLst/>
              <a:gdLst>
                <a:gd name="T0" fmla="*/ 0 w 52"/>
                <a:gd name="T1" fmla="*/ 33 h 103"/>
                <a:gd name="T2" fmla="*/ 0 w 52"/>
                <a:gd name="T3" fmla="*/ 31 h 103"/>
                <a:gd name="T4" fmla="*/ 14 w 52"/>
                <a:gd name="T5" fmla="*/ 8 h 103"/>
                <a:gd name="T6" fmla="*/ 14 w 52"/>
                <a:gd name="T7" fmla="*/ 8 h 103"/>
                <a:gd name="T8" fmla="*/ 14 w 52"/>
                <a:gd name="T9" fmla="*/ 2 h 103"/>
                <a:gd name="T10" fmla="*/ 16 w 52"/>
                <a:gd name="T11" fmla="*/ 0 h 103"/>
                <a:gd name="T12" fmla="*/ 35 w 52"/>
                <a:gd name="T13" fmla="*/ 0 h 103"/>
                <a:gd name="T14" fmla="*/ 38 w 52"/>
                <a:gd name="T15" fmla="*/ 2 h 103"/>
                <a:gd name="T16" fmla="*/ 38 w 52"/>
                <a:gd name="T17" fmla="*/ 8 h 103"/>
                <a:gd name="T18" fmla="*/ 38 w 52"/>
                <a:gd name="T19" fmla="*/ 8 h 103"/>
                <a:gd name="T20" fmla="*/ 52 w 52"/>
                <a:gd name="T21" fmla="*/ 31 h 103"/>
                <a:gd name="T22" fmla="*/ 52 w 52"/>
                <a:gd name="T23" fmla="*/ 101 h 103"/>
                <a:gd name="T24" fmla="*/ 49 w 52"/>
                <a:gd name="T25" fmla="*/ 103 h 103"/>
                <a:gd name="T26" fmla="*/ 3 w 52"/>
                <a:gd name="T27" fmla="*/ 103 h 103"/>
                <a:gd name="T28" fmla="*/ 0 w 52"/>
                <a:gd name="T29" fmla="*/ 101 h 103"/>
                <a:gd name="T30" fmla="*/ 0 w 52"/>
                <a:gd name="T31" fmla="*/ 34 h 103"/>
                <a:gd name="T32" fmla="*/ 0 w 52"/>
                <a:gd name="T33" fmla="*/ 3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2" h="103">
                  <a:moveTo>
                    <a:pt x="0" y="33"/>
                  </a:moveTo>
                  <a:cubicBezTo>
                    <a:pt x="0" y="31"/>
                    <a:pt x="0" y="31"/>
                    <a:pt x="0" y="31"/>
                  </a:cubicBezTo>
                  <a:cubicBezTo>
                    <a:pt x="0" y="21"/>
                    <a:pt x="6" y="12"/>
                    <a:pt x="14" y="8"/>
                  </a:cubicBezTo>
                  <a:cubicBezTo>
                    <a:pt x="14" y="8"/>
                    <a:pt x="14" y="8"/>
                    <a:pt x="14" y="8"/>
                  </a:cubicBezTo>
                  <a:cubicBezTo>
                    <a:pt x="14" y="2"/>
                    <a:pt x="14" y="2"/>
                    <a:pt x="14" y="2"/>
                  </a:cubicBezTo>
                  <a:cubicBezTo>
                    <a:pt x="14" y="1"/>
                    <a:pt x="15" y="0"/>
                    <a:pt x="16" y="0"/>
                  </a:cubicBezTo>
                  <a:cubicBezTo>
                    <a:pt x="35" y="0"/>
                    <a:pt x="35" y="0"/>
                    <a:pt x="35" y="0"/>
                  </a:cubicBezTo>
                  <a:cubicBezTo>
                    <a:pt x="37" y="0"/>
                    <a:pt x="38" y="1"/>
                    <a:pt x="38" y="2"/>
                  </a:cubicBezTo>
                  <a:cubicBezTo>
                    <a:pt x="38" y="8"/>
                    <a:pt x="38" y="8"/>
                    <a:pt x="38" y="8"/>
                  </a:cubicBezTo>
                  <a:cubicBezTo>
                    <a:pt x="38" y="8"/>
                    <a:pt x="38" y="8"/>
                    <a:pt x="38" y="8"/>
                  </a:cubicBezTo>
                  <a:cubicBezTo>
                    <a:pt x="46" y="12"/>
                    <a:pt x="52" y="21"/>
                    <a:pt x="52" y="31"/>
                  </a:cubicBezTo>
                  <a:cubicBezTo>
                    <a:pt x="52" y="101"/>
                    <a:pt x="52" y="101"/>
                    <a:pt x="52" y="101"/>
                  </a:cubicBezTo>
                  <a:cubicBezTo>
                    <a:pt x="52" y="102"/>
                    <a:pt x="50" y="103"/>
                    <a:pt x="49" y="103"/>
                  </a:cubicBezTo>
                  <a:cubicBezTo>
                    <a:pt x="3" y="103"/>
                    <a:pt x="3" y="103"/>
                    <a:pt x="3" y="103"/>
                  </a:cubicBezTo>
                  <a:cubicBezTo>
                    <a:pt x="1" y="103"/>
                    <a:pt x="0" y="102"/>
                    <a:pt x="0" y="101"/>
                  </a:cubicBezTo>
                  <a:cubicBezTo>
                    <a:pt x="0" y="34"/>
                    <a:pt x="0" y="34"/>
                    <a:pt x="0" y="34"/>
                  </a:cubicBezTo>
                  <a:cubicBezTo>
                    <a:pt x="0" y="34"/>
                    <a:pt x="0" y="33"/>
                    <a:pt x="0" y="33"/>
                  </a:cubicBezTo>
                  <a:close/>
                </a:path>
              </a:pathLst>
            </a:custGeom>
            <a:solidFill>
              <a:srgbClr val="FAAB18"/>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Rectangle 85"/>
            <p:cNvSpPr>
              <a:spLocks noChangeArrowheads="1"/>
            </p:cNvSpPr>
            <p:nvPr/>
          </p:nvSpPr>
          <p:spPr bwMode="auto">
            <a:xfrm>
              <a:off x="8439944" y="777875"/>
              <a:ext cx="119063" cy="87313"/>
            </a:xfrm>
            <a:prstGeom prst="rect">
              <a:avLst/>
            </a:prstGeom>
            <a:solidFill>
              <a:srgbClr val="72101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6" name="Freeform 86"/>
            <p:cNvSpPr/>
            <p:nvPr/>
          </p:nvSpPr>
          <p:spPr bwMode="auto">
            <a:xfrm>
              <a:off x="8295481" y="862012"/>
              <a:ext cx="414338" cy="161925"/>
            </a:xfrm>
            <a:custGeom>
              <a:avLst/>
              <a:gdLst>
                <a:gd name="T0" fmla="*/ 0 w 187"/>
                <a:gd name="T1" fmla="*/ 71 h 73"/>
                <a:gd name="T2" fmla="*/ 72 w 187"/>
                <a:gd name="T3" fmla="*/ 0 h 73"/>
                <a:gd name="T4" fmla="*/ 115 w 187"/>
                <a:gd name="T5" fmla="*/ 0 h 73"/>
                <a:gd name="T6" fmla="*/ 187 w 187"/>
                <a:gd name="T7" fmla="*/ 71 h 73"/>
                <a:gd name="T8" fmla="*/ 187 w 187"/>
                <a:gd name="T9" fmla="*/ 73 h 73"/>
                <a:gd name="T10" fmla="*/ 0 w 187"/>
                <a:gd name="T11" fmla="*/ 73 h 73"/>
                <a:gd name="T12" fmla="*/ 0 w 187"/>
                <a:gd name="T13" fmla="*/ 71 h 73"/>
              </a:gdLst>
              <a:ahLst/>
              <a:cxnLst>
                <a:cxn ang="0">
                  <a:pos x="T0" y="T1"/>
                </a:cxn>
                <a:cxn ang="0">
                  <a:pos x="T2" y="T3"/>
                </a:cxn>
                <a:cxn ang="0">
                  <a:pos x="T4" y="T5"/>
                </a:cxn>
                <a:cxn ang="0">
                  <a:pos x="T6" y="T7"/>
                </a:cxn>
                <a:cxn ang="0">
                  <a:pos x="T8" y="T9"/>
                </a:cxn>
                <a:cxn ang="0">
                  <a:pos x="T10" y="T11"/>
                </a:cxn>
                <a:cxn ang="0">
                  <a:pos x="T12" y="T13"/>
                </a:cxn>
              </a:cxnLst>
              <a:rect l="0" t="0" r="r" b="b"/>
              <a:pathLst>
                <a:path w="187" h="73">
                  <a:moveTo>
                    <a:pt x="0" y="71"/>
                  </a:moveTo>
                  <a:cubicBezTo>
                    <a:pt x="0" y="32"/>
                    <a:pt x="33" y="0"/>
                    <a:pt x="72" y="0"/>
                  </a:cubicBezTo>
                  <a:cubicBezTo>
                    <a:pt x="115" y="0"/>
                    <a:pt x="115" y="0"/>
                    <a:pt x="115" y="0"/>
                  </a:cubicBezTo>
                  <a:cubicBezTo>
                    <a:pt x="155" y="0"/>
                    <a:pt x="187" y="32"/>
                    <a:pt x="187" y="71"/>
                  </a:cubicBezTo>
                  <a:cubicBezTo>
                    <a:pt x="187" y="72"/>
                    <a:pt x="187" y="72"/>
                    <a:pt x="187" y="73"/>
                  </a:cubicBezTo>
                  <a:cubicBezTo>
                    <a:pt x="0" y="73"/>
                    <a:pt x="0" y="73"/>
                    <a:pt x="0" y="73"/>
                  </a:cubicBezTo>
                  <a:cubicBezTo>
                    <a:pt x="0" y="72"/>
                    <a:pt x="0" y="72"/>
                    <a:pt x="0" y="71"/>
                  </a:cubicBezTo>
                  <a:close/>
                </a:path>
              </a:pathLst>
            </a:custGeom>
            <a:solidFill>
              <a:srgbClr val="BF2026"/>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87"/>
            <p:cNvSpPr/>
            <p:nvPr/>
          </p:nvSpPr>
          <p:spPr bwMode="auto">
            <a:xfrm>
              <a:off x="8295481" y="1023937"/>
              <a:ext cx="414338" cy="33338"/>
            </a:xfrm>
            <a:custGeom>
              <a:avLst/>
              <a:gdLst>
                <a:gd name="T0" fmla="*/ 0 w 187"/>
                <a:gd name="T1" fmla="*/ 2 h 15"/>
                <a:gd name="T2" fmla="*/ 0 w 187"/>
                <a:gd name="T3" fmla="*/ 0 h 15"/>
                <a:gd name="T4" fmla="*/ 0 w 187"/>
                <a:gd name="T5" fmla="*/ 0 h 15"/>
                <a:gd name="T6" fmla="*/ 187 w 187"/>
                <a:gd name="T7" fmla="*/ 0 h 15"/>
                <a:gd name="T8" fmla="*/ 187 w 187"/>
                <a:gd name="T9" fmla="*/ 1 h 15"/>
                <a:gd name="T10" fmla="*/ 187 w 187"/>
                <a:gd name="T11" fmla="*/ 2 h 15"/>
                <a:gd name="T12" fmla="*/ 187 w 187"/>
                <a:gd name="T13" fmla="*/ 15 h 15"/>
                <a:gd name="T14" fmla="*/ 0 w 187"/>
                <a:gd name="T15" fmla="*/ 15 h 15"/>
                <a:gd name="T16" fmla="*/ 0 w 187"/>
                <a:gd name="T17"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7" h="15">
                  <a:moveTo>
                    <a:pt x="0" y="2"/>
                  </a:moveTo>
                  <a:cubicBezTo>
                    <a:pt x="0" y="1"/>
                    <a:pt x="0" y="1"/>
                    <a:pt x="0" y="0"/>
                  </a:cubicBezTo>
                  <a:cubicBezTo>
                    <a:pt x="0" y="0"/>
                    <a:pt x="0" y="0"/>
                    <a:pt x="0" y="0"/>
                  </a:cubicBezTo>
                  <a:cubicBezTo>
                    <a:pt x="187" y="0"/>
                    <a:pt x="187" y="0"/>
                    <a:pt x="187" y="0"/>
                  </a:cubicBezTo>
                  <a:cubicBezTo>
                    <a:pt x="187" y="0"/>
                    <a:pt x="187" y="0"/>
                    <a:pt x="187" y="1"/>
                  </a:cubicBezTo>
                  <a:cubicBezTo>
                    <a:pt x="187" y="1"/>
                    <a:pt x="187" y="2"/>
                    <a:pt x="187" y="2"/>
                  </a:cubicBezTo>
                  <a:cubicBezTo>
                    <a:pt x="187" y="15"/>
                    <a:pt x="187" y="15"/>
                    <a:pt x="187" y="15"/>
                  </a:cubicBezTo>
                  <a:cubicBezTo>
                    <a:pt x="0" y="15"/>
                    <a:pt x="0" y="15"/>
                    <a:pt x="0" y="15"/>
                  </a:cubicBezTo>
                  <a:lnTo>
                    <a:pt x="0" y="2"/>
                  </a:lnTo>
                  <a:close/>
                </a:path>
              </a:pathLst>
            </a:custGeom>
            <a:solidFill>
              <a:srgbClr val="231F2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Rectangle 88"/>
            <p:cNvSpPr>
              <a:spLocks noChangeArrowheads="1"/>
            </p:cNvSpPr>
            <p:nvPr/>
          </p:nvSpPr>
          <p:spPr bwMode="auto">
            <a:xfrm>
              <a:off x="8295481" y="1057275"/>
              <a:ext cx="414338" cy="525463"/>
            </a:xfrm>
            <a:prstGeom prst="rect">
              <a:avLst/>
            </a:prstGeom>
            <a:solidFill>
              <a:srgbClr val="BF202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9" name="Freeform 89"/>
            <p:cNvSpPr/>
            <p:nvPr/>
          </p:nvSpPr>
          <p:spPr bwMode="auto">
            <a:xfrm>
              <a:off x="8295481" y="1582737"/>
              <a:ext cx="414338" cy="115888"/>
            </a:xfrm>
            <a:custGeom>
              <a:avLst/>
              <a:gdLst>
                <a:gd name="T0" fmla="*/ 187 w 187"/>
                <a:gd name="T1" fmla="*/ 0 h 52"/>
                <a:gd name="T2" fmla="*/ 187 w 187"/>
                <a:gd name="T3" fmla="*/ 33 h 52"/>
                <a:gd name="T4" fmla="*/ 176 w 187"/>
                <a:gd name="T5" fmla="*/ 52 h 52"/>
                <a:gd name="T6" fmla="*/ 12 w 187"/>
                <a:gd name="T7" fmla="*/ 52 h 52"/>
                <a:gd name="T8" fmla="*/ 0 w 187"/>
                <a:gd name="T9" fmla="*/ 33 h 52"/>
                <a:gd name="T10" fmla="*/ 0 w 187"/>
                <a:gd name="T11" fmla="*/ 0 h 52"/>
                <a:gd name="T12" fmla="*/ 187 w 187"/>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187" h="52">
                  <a:moveTo>
                    <a:pt x="187" y="0"/>
                  </a:moveTo>
                  <a:cubicBezTo>
                    <a:pt x="187" y="33"/>
                    <a:pt x="187" y="33"/>
                    <a:pt x="187" y="33"/>
                  </a:cubicBezTo>
                  <a:cubicBezTo>
                    <a:pt x="187" y="47"/>
                    <a:pt x="184" y="52"/>
                    <a:pt x="176" y="52"/>
                  </a:cubicBezTo>
                  <a:cubicBezTo>
                    <a:pt x="12" y="52"/>
                    <a:pt x="12" y="52"/>
                    <a:pt x="12" y="52"/>
                  </a:cubicBezTo>
                  <a:cubicBezTo>
                    <a:pt x="3" y="52"/>
                    <a:pt x="0" y="47"/>
                    <a:pt x="0" y="33"/>
                  </a:cubicBezTo>
                  <a:cubicBezTo>
                    <a:pt x="0" y="0"/>
                    <a:pt x="0" y="0"/>
                    <a:pt x="0" y="0"/>
                  </a:cubicBezTo>
                  <a:lnTo>
                    <a:pt x="187" y="0"/>
                  </a:lnTo>
                  <a:close/>
                </a:path>
              </a:pathLst>
            </a:custGeom>
            <a:solidFill>
              <a:srgbClr val="231F2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Rectangle 90"/>
            <p:cNvSpPr>
              <a:spLocks noChangeArrowheads="1"/>
            </p:cNvSpPr>
            <p:nvPr/>
          </p:nvSpPr>
          <p:spPr bwMode="auto">
            <a:xfrm>
              <a:off x="8393906" y="1196975"/>
              <a:ext cx="227013" cy="255588"/>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1" name="Oval 91"/>
            <p:cNvSpPr>
              <a:spLocks noChangeArrowheads="1"/>
            </p:cNvSpPr>
            <p:nvPr/>
          </p:nvSpPr>
          <p:spPr bwMode="auto">
            <a:xfrm>
              <a:off x="8478044" y="682625"/>
              <a:ext cx="44450" cy="46038"/>
            </a:xfrm>
            <a:prstGeom prst="ellipse">
              <a:avLst/>
            </a:prstGeom>
            <a:solidFill>
              <a:srgbClr val="FAAB18"/>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6" name="文本框 15"/>
          <p:cNvSpPr txBox="1"/>
          <p:nvPr/>
        </p:nvSpPr>
        <p:spPr>
          <a:xfrm>
            <a:off x="32385" y="3888105"/>
            <a:ext cx="2286635" cy="706755"/>
          </a:xfrm>
          <a:prstGeom prst="rect">
            <a:avLst/>
          </a:prstGeom>
          <a:solidFill>
            <a:srgbClr val="FFC000"/>
          </a:solidFill>
        </p:spPr>
        <p:txBody>
          <a:bodyPr wrap="square" rtlCol="0">
            <a:spAutoFit/>
          </a:bodyPr>
          <a:lstStyle/>
          <a:p>
            <a:pPr algn="ctr"/>
            <a:r>
              <a:rPr lang="zh-CN" altLang="zh-CN" sz="2000" b="1">
                <a:solidFill>
                  <a:srgbClr val="C00000"/>
                </a:solidFill>
                <a:latin typeface="微软雅黑" panose="020B0503020204020204" pitchFamily="34" charset="-122"/>
                <a:ea typeface="微软雅黑" panose="020B0503020204020204" pitchFamily="34" charset="-122"/>
              </a:rPr>
              <a:t>按照物质燃烧特性</a:t>
            </a:r>
          </a:p>
          <a:p>
            <a:pPr algn="ctr"/>
            <a:r>
              <a:rPr lang="zh-CN" altLang="zh-CN" sz="2000" b="1">
                <a:solidFill>
                  <a:srgbClr val="C00000"/>
                </a:solidFill>
                <a:latin typeface="微软雅黑" panose="020B0503020204020204" pitchFamily="34" charset="-122"/>
                <a:ea typeface="微软雅黑" panose="020B0503020204020204" pitchFamily="34" charset="-122"/>
              </a:rPr>
              <a:t>分为四类：</a:t>
            </a:r>
            <a:endParaRPr lang="en-US" altLang="zh-CN" sz="2000" b="1">
              <a:solidFill>
                <a:srgbClr val="C00000"/>
              </a:solidFill>
              <a:latin typeface="微软雅黑" panose="020B0503020204020204" pitchFamily="34" charset="-122"/>
              <a:ea typeface="微软雅黑" panose="020B0503020204020204" pitchFamily="34" charset="-122"/>
            </a:endParaRPr>
          </a:p>
        </p:txBody>
      </p:sp>
      <p:sp>
        <p:nvSpPr>
          <p:cNvPr id="17" name="左大括号 16"/>
          <p:cNvSpPr/>
          <p:nvPr/>
        </p:nvSpPr>
        <p:spPr>
          <a:xfrm>
            <a:off x="2404745" y="2432050"/>
            <a:ext cx="787400" cy="3618865"/>
          </a:xfrm>
          <a:prstGeom prst="leftBrace">
            <a:avLst/>
          </a:prstGeom>
          <a:solidFill>
            <a:schemeClr val="bg1"/>
          </a:solidFill>
          <a:ln>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9" name="文本框 28"/>
          <p:cNvSpPr txBox="1"/>
          <p:nvPr/>
        </p:nvSpPr>
        <p:spPr>
          <a:xfrm>
            <a:off x="2953385" y="2562860"/>
            <a:ext cx="4617720" cy="3630930"/>
          </a:xfrm>
          <a:prstGeom prst="rect">
            <a:avLst/>
          </a:prstGeom>
          <a:noFill/>
        </p:spPr>
        <p:txBody>
          <a:bodyPr wrap="square" rtlCol="0">
            <a:spAutoFit/>
          </a:bodyPr>
          <a:lstStyle/>
          <a:p>
            <a:pPr marL="228600" marR="0" lvl="0" indent="-228600" algn="l" defTabSz="914400" rtl="0" eaLnBrk="0" fontAlgn="base" latinLnBrk="0" hangingPunct="0">
              <a:lnSpc>
                <a:spcPct val="110000"/>
              </a:lnSpc>
              <a:spcBef>
                <a:spcPts val="1000"/>
              </a:spcBef>
              <a:spcAft>
                <a:spcPct val="0"/>
              </a:spcAft>
              <a:buClrTx/>
              <a:buSzTx/>
              <a:buFont typeface="Symbol" panose="05050102010706020507" pitchFamily="18" charset="2"/>
              <a:buNone/>
              <a:defRPr/>
            </a:pPr>
            <a:r>
              <a:rPr lang="en-US" altLang="zh-CN" sz="2000" noProof="0" dirty="0" smtClean="0">
                <a:ln>
                  <a:noFill/>
                </a:ln>
                <a:effectLst/>
                <a:uLnTx/>
                <a:uFillTx/>
                <a:latin typeface="微软雅黑" panose="020B0503020204020204" pitchFamily="34" charset="-122"/>
                <a:ea typeface="微软雅黑" panose="020B0503020204020204" pitchFamily="34" charset="-122"/>
                <a:cs typeface="微软雅黑" panose="020B0503020204020204" pitchFamily="34" charset="-122"/>
                <a:sym typeface="+mn-ea"/>
              </a:rPr>
              <a:t>A</a:t>
            </a:r>
            <a:r>
              <a:rPr lang="zh-CN" altLang="en-US" sz="2000" noProof="0" dirty="0" smtClean="0">
                <a:ln>
                  <a:noFill/>
                </a:ln>
                <a:effectLst/>
                <a:uLnTx/>
                <a:uFillTx/>
                <a:latin typeface="微软雅黑" panose="020B0503020204020204" pitchFamily="34" charset="-122"/>
                <a:ea typeface="微软雅黑" panose="020B0503020204020204" pitchFamily="34" charset="-122"/>
                <a:cs typeface="微软雅黑" panose="020B0503020204020204" pitchFamily="34" charset="-122"/>
                <a:sym typeface="+mn-ea"/>
              </a:rPr>
              <a:t>类：可燃固体物质引起的火灾；</a:t>
            </a:r>
          </a:p>
          <a:p>
            <a:pPr marL="228600" marR="0" lvl="0" indent="-228600" algn="l" defTabSz="914400" rtl="0" eaLnBrk="0" fontAlgn="base" latinLnBrk="0" hangingPunct="0">
              <a:lnSpc>
                <a:spcPct val="110000"/>
              </a:lnSpc>
              <a:spcBef>
                <a:spcPts val="1000"/>
              </a:spcBef>
              <a:spcAft>
                <a:spcPct val="0"/>
              </a:spcAft>
              <a:buClrTx/>
              <a:buSzTx/>
              <a:buFont typeface="Symbol" panose="05050102010706020507" pitchFamily="18" charset="2"/>
              <a:buNone/>
              <a:defRPr/>
            </a:pPr>
            <a:endParaRPr lang="zh-CN" altLang="en-US" sz="2000" noProof="0" dirty="0" smtClean="0">
              <a:ln>
                <a:noFill/>
              </a:ln>
              <a:effectLst/>
              <a:uLnTx/>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228600" marR="0" lvl="0" indent="-228600" algn="l" defTabSz="914400" rtl="0" eaLnBrk="0" fontAlgn="base" latinLnBrk="0" hangingPunct="0">
              <a:lnSpc>
                <a:spcPct val="110000"/>
              </a:lnSpc>
              <a:spcBef>
                <a:spcPts val="1000"/>
              </a:spcBef>
              <a:spcAft>
                <a:spcPct val="0"/>
              </a:spcAft>
              <a:buClrTx/>
              <a:buSzTx/>
              <a:buFont typeface="Symbol" panose="05050102010706020507" pitchFamily="18" charset="2"/>
              <a:buNone/>
              <a:defRPr/>
            </a:pPr>
            <a:r>
              <a:rPr lang="en-US" altLang="zh-CN" sz="2000" noProof="0" dirty="0" smtClean="0">
                <a:ln>
                  <a:noFill/>
                </a:ln>
                <a:effectLst/>
                <a:uLnTx/>
                <a:uFillTx/>
                <a:latin typeface="微软雅黑" panose="020B0503020204020204" pitchFamily="34" charset="-122"/>
                <a:ea typeface="微软雅黑" panose="020B0503020204020204" pitchFamily="34" charset="-122"/>
                <a:cs typeface="微软雅黑" panose="020B0503020204020204" pitchFamily="34" charset="-122"/>
                <a:sym typeface="+mn-ea"/>
              </a:rPr>
              <a:t>B</a:t>
            </a:r>
            <a:r>
              <a:rPr lang="zh-CN" altLang="en-US" sz="2000" noProof="0" dirty="0" smtClean="0">
                <a:ln>
                  <a:noFill/>
                </a:ln>
                <a:effectLst/>
                <a:uLnTx/>
                <a:uFillTx/>
                <a:latin typeface="微软雅黑" panose="020B0503020204020204" pitchFamily="34" charset="-122"/>
                <a:ea typeface="微软雅黑" panose="020B0503020204020204" pitchFamily="34" charset="-122"/>
                <a:cs typeface="微软雅黑" panose="020B0503020204020204" pitchFamily="34" charset="-122"/>
                <a:sym typeface="+mn-ea"/>
              </a:rPr>
              <a:t>类：液体和熔化的固体引起的火灾；</a:t>
            </a:r>
          </a:p>
          <a:p>
            <a:pPr marL="228600" marR="0" lvl="0" indent="-228600" algn="l" defTabSz="914400" rtl="0" eaLnBrk="0" fontAlgn="base" latinLnBrk="0" hangingPunct="0">
              <a:lnSpc>
                <a:spcPct val="110000"/>
              </a:lnSpc>
              <a:spcBef>
                <a:spcPts val="1000"/>
              </a:spcBef>
              <a:spcAft>
                <a:spcPct val="0"/>
              </a:spcAft>
              <a:buClrTx/>
              <a:buSzTx/>
              <a:buFont typeface="Symbol" panose="05050102010706020507" pitchFamily="18" charset="2"/>
              <a:buNone/>
              <a:defRPr/>
            </a:pPr>
            <a:endParaRPr lang="zh-CN" altLang="en-US" sz="2000" noProof="0" dirty="0" smtClean="0">
              <a:ln>
                <a:noFill/>
              </a:ln>
              <a:effectLst/>
              <a:uLnTx/>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228600" marR="0" lvl="0" indent="-228600" algn="l" defTabSz="914400" rtl="0" eaLnBrk="0" fontAlgn="base" latinLnBrk="0" hangingPunct="0">
              <a:lnSpc>
                <a:spcPct val="90000"/>
              </a:lnSpc>
              <a:spcBef>
                <a:spcPts val="1000"/>
              </a:spcBef>
              <a:spcAft>
                <a:spcPct val="0"/>
              </a:spcAft>
              <a:buClrTx/>
              <a:buSzTx/>
              <a:buFont typeface="Symbol" panose="05050102010706020507" pitchFamily="18" charset="2"/>
              <a:buNone/>
              <a:defRPr/>
            </a:pPr>
            <a:r>
              <a:rPr lang="en-US" altLang="zh-CN" sz="2000" noProof="0" dirty="0" smtClean="0">
                <a:ln>
                  <a:noFill/>
                </a:ln>
                <a:effectLst/>
                <a:uLnTx/>
                <a:uFillTx/>
                <a:latin typeface="微软雅黑" panose="020B0503020204020204" pitchFamily="34" charset="-122"/>
                <a:ea typeface="微软雅黑" panose="020B0503020204020204" pitchFamily="34" charset="-122"/>
                <a:cs typeface="微软雅黑" panose="020B0503020204020204" pitchFamily="34" charset="-122"/>
                <a:sym typeface="+mn-ea"/>
              </a:rPr>
              <a:t>C</a:t>
            </a:r>
            <a:r>
              <a:rPr lang="zh-CN" altLang="en-US" sz="2000" noProof="0" dirty="0" smtClean="0">
                <a:ln>
                  <a:noFill/>
                </a:ln>
                <a:effectLst/>
                <a:uLnTx/>
                <a:uFillTx/>
                <a:latin typeface="微软雅黑" panose="020B0503020204020204" pitchFamily="34" charset="-122"/>
                <a:ea typeface="微软雅黑" panose="020B0503020204020204" pitchFamily="34" charset="-122"/>
                <a:cs typeface="微软雅黑" panose="020B0503020204020204" pitchFamily="34" charset="-122"/>
                <a:sym typeface="+mn-ea"/>
              </a:rPr>
              <a:t>类：可燃气体引起的火灾</a:t>
            </a:r>
            <a:r>
              <a:rPr lang="en-US" altLang="zh-CN" sz="2000" noProof="0" dirty="0" smtClean="0">
                <a:ln>
                  <a:noFill/>
                </a:ln>
                <a:effectLst/>
                <a:uLnTx/>
                <a:uFillTx/>
                <a:latin typeface="微软雅黑" panose="020B0503020204020204" pitchFamily="34" charset="-122"/>
                <a:ea typeface="微软雅黑" panose="020B0503020204020204" pitchFamily="34" charset="-122"/>
                <a:cs typeface="微软雅黑" panose="020B0503020204020204" pitchFamily="34" charset="-122"/>
                <a:sym typeface="+mn-ea"/>
              </a:rPr>
              <a:t>;</a:t>
            </a:r>
          </a:p>
          <a:p>
            <a:pPr marL="228600" marR="0" lvl="0" indent="-228600" algn="l" defTabSz="914400" rtl="0" eaLnBrk="0" fontAlgn="base" latinLnBrk="0" hangingPunct="0">
              <a:lnSpc>
                <a:spcPct val="90000"/>
              </a:lnSpc>
              <a:spcBef>
                <a:spcPts val="1000"/>
              </a:spcBef>
              <a:spcAft>
                <a:spcPct val="0"/>
              </a:spcAft>
              <a:buClrTx/>
              <a:buSzTx/>
              <a:buFont typeface="Symbol" panose="05050102010706020507" pitchFamily="18" charset="2"/>
              <a:buNone/>
              <a:defRPr/>
            </a:pPr>
            <a:endParaRPr lang="zh-CN" altLang="en-US" sz="2000" noProof="0" dirty="0" smtClean="0">
              <a:ln>
                <a:noFill/>
              </a:ln>
              <a:effectLst/>
              <a:uLnTx/>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228600" marR="0" lvl="0" indent="-228600" algn="l" defTabSz="914400" rtl="0" eaLnBrk="0" fontAlgn="base" latinLnBrk="0" hangingPunct="0">
              <a:lnSpc>
                <a:spcPct val="90000"/>
              </a:lnSpc>
              <a:spcBef>
                <a:spcPts val="1000"/>
              </a:spcBef>
              <a:spcAft>
                <a:spcPct val="0"/>
              </a:spcAft>
              <a:buClrTx/>
              <a:buSzTx/>
              <a:buFont typeface="Symbol" panose="05050102010706020507" pitchFamily="18" charset="2"/>
              <a:buNone/>
              <a:defRPr/>
            </a:pPr>
            <a:r>
              <a:rPr lang="en-US" altLang="zh-CN" sz="2000" noProof="0" dirty="0" smtClean="0">
                <a:ln>
                  <a:noFill/>
                </a:ln>
                <a:effectLst/>
                <a:uLnTx/>
                <a:uFillTx/>
                <a:latin typeface="微软雅黑" panose="020B0503020204020204" pitchFamily="34" charset="-122"/>
                <a:ea typeface="微软雅黑" panose="020B0503020204020204" pitchFamily="34" charset="-122"/>
                <a:cs typeface="微软雅黑" panose="020B0503020204020204" pitchFamily="34" charset="-122"/>
                <a:sym typeface="+mn-ea"/>
              </a:rPr>
              <a:t>D</a:t>
            </a:r>
            <a:r>
              <a:rPr lang="zh-CN" altLang="en-US" sz="2000" noProof="0" dirty="0" smtClean="0">
                <a:ln>
                  <a:noFill/>
                </a:ln>
                <a:effectLst/>
                <a:uLnTx/>
                <a:uFillTx/>
                <a:latin typeface="微软雅黑" panose="020B0503020204020204" pitchFamily="34" charset="-122"/>
                <a:ea typeface="微软雅黑" panose="020B0503020204020204" pitchFamily="34" charset="-122"/>
                <a:cs typeface="微软雅黑" panose="020B0503020204020204" pitchFamily="34" charset="-122"/>
                <a:sym typeface="+mn-ea"/>
              </a:rPr>
              <a:t>类：可燃金属如钾、钠、镁、钛、锂、铝合金等物质引起的火灾</a:t>
            </a:r>
            <a:r>
              <a:rPr lang="en-US" altLang="zh-CN" sz="2000" noProof="0" dirty="0" smtClean="0">
                <a:ln>
                  <a:noFill/>
                </a:ln>
                <a:effectLst/>
                <a:uLnTx/>
                <a:uFillTx/>
                <a:latin typeface="微软雅黑" panose="020B0503020204020204" pitchFamily="34" charset="-122"/>
                <a:ea typeface="微软雅黑" panose="020B0503020204020204" pitchFamily="34" charset="-122"/>
                <a:cs typeface="微软雅黑" panose="020B0503020204020204" pitchFamily="34" charset="-122"/>
                <a:sym typeface="+mn-ea"/>
              </a:rPr>
              <a:t>.</a:t>
            </a:r>
            <a:endParaRPr kumimoji="0" lang="en-US" altLang="zh-CN" sz="20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endParaRPr>
          </a:p>
          <a:p>
            <a:endParaRPr lang="en-US" altLang="zh-CN" sz="200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2" name="文本框 31"/>
          <p:cNvSpPr txBox="1"/>
          <p:nvPr/>
        </p:nvSpPr>
        <p:spPr>
          <a:xfrm>
            <a:off x="8266430" y="1849120"/>
            <a:ext cx="3526155" cy="398780"/>
          </a:xfrm>
          <a:prstGeom prst="rect">
            <a:avLst/>
          </a:prstGeom>
          <a:solidFill>
            <a:srgbClr val="FFC000"/>
          </a:solidFill>
        </p:spPr>
        <p:txBody>
          <a:bodyPr wrap="square" rtlCol="0">
            <a:spAutoFit/>
          </a:bodyPr>
          <a:lstStyle/>
          <a:p>
            <a:r>
              <a:rPr lang="zh-CN" altLang="zh-CN" sz="2000" b="1">
                <a:solidFill>
                  <a:srgbClr val="C00000"/>
                </a:solidFill>
                <a:latin typeface="微软雅黑" panose="020B0503020204020204" pitchFamily="34" charset="-122"/>
                <a:ea typeface="微软雅黑" panose="020B0503020204020204" pitchFamily="34" charset="-122"/>
              </a:rPr>
              <a:t>根据不同的类型选用灭火剂：</a:t>
            </a:r>
            <a:endParaRPr lang="zh-CN" altLang="zh-CN"/>
          </a:p>
        </p:txBody>
      </p:sp>
      <p:sp>
        <p:nvSpPr>
          <p:cNvPr id="33" name="上弧形箭头 32"/>
          <p:cNvSpPr/>
          <p:nvPr/>
        </p:nvSpPr>
        <p:spPr>
          <a:xfrm>
            <a:off x="6944360" y="2562860"/>
            <a:ext cx="885825" cy="303530"/>
          </a:xfrm>
          <a:prstGeom prst="curvedDownArrow">
            <a:avLst/>
          </a:prstGeom>
          <a:solidFill>
            <a:srgbClr val="0070C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4" name="文本框 53"/>
          <p:cNvSpPr txBox="1"/>
          <p:nvPr/>
        </p:nvSpPr>
        <p:spPr>
          <a:xfrm>
            <a:off x="7918450" y="2628265"/>
            <a:ext cx="4273550" cy="368300"/>
          </a:xfrm>
          <a:prstGeom prst="rect">
            <a:avLst/>
          </a:prstGeom>
          <a:noFill/>
        </p:spPr>
        <p:txBody>
          <a:bodyPr wrap="square" rtlCol="0">
            <a:spAutoFit/>
          </a:bodyPr>
          <a:lstStyle/>
          <a:p>
            <a:r>
              <a:rPr lang="en-US" altLang="zh-CN"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mn-ea"/>
              </a:rPr>
              <a:t>A</a:t>
            </a:r>
            <a:r>
              <a:rPr lang="zh-CN" altLang="en-US"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mn-ea"/>
              </a:rPr>
              <a:t>类</a:t>
            </a:r>
            <a:r>
              <a:rPr lang="en-US" altLang="zh-CN"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mn-ea"/>
              </a:rPr>
              <a:t>水、泡沫、磷酸铵盐干粉灭火剂；</a:t>
            </a:r>
          </a:p>
        </p:txBody>
      </p:sp>
      <p:sp>
        <p:nvSpPr>
          <p:cNvPr id="55" name="上弧形箭头 54"/>
          <p:cNvSpPr/>
          <p:nvPr/>
        </p:nvSpPr>
        <p:spPr>
          <a:xfrm>
            <a:off x="7265670" y="3489960"/>
            <a:ext cx="885825" cy="303530"/>
          </a:xfrm>
          <a:prstGeom prst="curvedDownArrow">
            <a:avLst/>
          </a:prstGeom>
          <a:solidFill>
            <a:srgbClr val="0070C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6" name="文本框 55"/>
          <p:cNvSpPr txBox="1"/>
          <p:nvPr/>
        </p:nvSpPr>
        <p:spPr>
          <a:xfrm>
            <a:off x="8266430" y="3519805"/>
            <a:ext cx="3223260" cy="368300"/>
          </a:xfrm>
          <a:prstGeom prst="rect">
            <a:avLst/>
          </a:prstGeom>
          <a:noFill/>
        </p:spPr>
        <p:txBody>
          <a:bodyPr wrap="square" rtlCol="0">
            <a:spAutoFit/>
          </a:bodyPr>
          <a:lstStyle/>
          <a:p>
            <a:pPr algn="l"/>
            <a:r>
              <a:rPr lang="zh-CN" altLang="en-US"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mn-ea"/>
              </a:rPr>
              <a:t>B类----干粉、泡沫灭火剂；</a:t>
            </a:r>
            <a:endParaRPr lang="zh-CN" altLang="en-US"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7" name="文本框 56"/>
          <p:cNvSpPr txBox="1"/>
          <p:nvPr/>
        </p:nvSpPr>
        <p:spPr>
          <a:xfrm>
            <a:off x="7153275" y="4479925"/>
            <a:ext cx="3594100" cy="368300"/>
          </a:xfrm>
          <a:prstGeom prst="rect">
            <a:avLst/>
          </a:prstGeom>
          <a:noFill/>
        </p:spPr>
        <p:txBody>
          <a:bodyPr wrap="square" rtlCol="0">
            <a:spAutoFit/>
          </a:bodyPr>
          <a:lstStyle/>
          <a:p>
            <a:pPr algn="l"/>
            <a:r>
              <a:rPr lang="zh-CN" altLang="en-US"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mn-ea"/>
              </a:rPr>
              <a:t>C类----干粉、二氧化碳灭火剂；</a:t>
            </a:r>
            <a:endParaRPr lang="zh-CN" altLang="en-US"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8" name="上弧形箭头 57"/>
          <p:cNvSpPr/>
          <p:nvPr/>
        </p:nvSpPr>
        <p:spPr>
          <a:xfrm>
            <a:off x="6267450" y="4403725"/>
            <a:ext cx="885825" cy="303530"/>
          </a:xfrm>
          <a:prstGeom prst="curvedDownArrow">
            <a:avLst/>
          </a:prstGeom>
          <a:solidFill>
            <a:srgbClr val="0070C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9" name="上弧形箭头 58"/>
          <p:cNvSpPr/>
          <p:nvPr/>
        </p:nvSpPr>
        <p:spPr>
          <a:xfrm>
            <a:off x="7476490" y="5342255"/>
            <a:ext cx="885825" cy="303530"/>
          </a:xfrm>
          <a:prstGeom prst="curvedDownArrow">
            <a:avLst/>
          </a:prstGeom>
          <a:solidFill>
            <a:srgbClr val="0070C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0" name="文本框 59"/>
          <p:cNvSpPr txBox="1"/>
          <p:nvPr/>
        </p:nvSpPr>
        <p:spPr>
          <a:xfrm>
            <a:off x="8437880" y="5342255"/>
            <a:ext cx="3594100" cy="645160"/>
          </a:xfrm>
          <a:prstGeom prst="rect">
            <a:avLst/>
          </a:prstGeom>
          <a:noFill/>
        </p:spPr>
        <p:txBody>
          <a:bodyPr wrap="square" rtlCol="0">
            <a:spAutoFit/>
          </a:bodyPr>
          <a:lstStyle/>
          <a:p>
            <a:pPr algn="l"/>
            <a:r>
              <a:rPr lang="zh-CN" altLang="en-US"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mn-ea"/>
              </a:rPr>
              <a:t>D类----7150灭火剂以及砂、土等。</a:t>
            </a:r>
            <a:endParaRPr kumimoji="0" lang="zh-CN" altLang="en-US" b="0"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微软雅黑" panose="020B0503020204020204" pitchFamily="34" charset="-122"/>
            </a:endParaRPr>
          </a:p>
          <a:p>
            <a:pPr algn="l"/>
            <a:endParaRPr lang="zh-CN" altLang="en-US"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0"/>
            <a:ext cx="12192000" cy="686683"/>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0" y="40352"/>
            <a:ext cx="10104708" cy="646331"/>
          </a:xfrm>
          <a:prstGeom prst="rect">
            <a:avLst/>
          </a:prstGeom>
          <a:noFill/>
        </p:spPr>
        <p:txBody>
          <a:bodyPr wrap="square" rtlCol="0">
            <a:spAutoFit/>
          </a:bodyPr>
          <a:lstStyle/>
          <a:p>
            <a:r>
              <a:rPr lang="zh-CN" altLang="en-US" sz="3600" dirty="0" smtClean="0">
                <a:solidFill>
                  <a:schemeClr val="bg1"/>
                </a:solidFill>
                <a:latin typeface="微软雅黑" panose="020B0503020204020204" pitchFamily="34" charset="-122"/>
                <a:ea typeface="微软雅黑" panose="020B0503020204020204" pitchFamily="34" charset="-122"/>
                <a:sym typeface="+mn-ea"/>
              </a:rPr>
              <a:t>消防知识应知应会</a:t>
            </a:r>
            <a:endParaRPr lang="zh-CN" altLang="zh-CN" sz="3600" dirty="0">
              <a:solidFill>
                <a:schemeClr val="bg1"/>
              </a:solidFill>
              <a:latin typeface="微软雅黑" panose="020B0503020204020204" pitchFamily="34" charset="-122"/>
              <a:ea typeface="微软雅黑" panose="020B0503020204020204" pitchFamily="34" charset="-122"/>
              <a:sym typeface="+mn-ea"/>
            </a:endParaRPr>
          </a:p>
        </p:txBody>
      </p:sp>
      <p:sp>
        <p:nvSpPr>
          <p:cNvPr id="85" name="文本框 7"/>
          <p:cNvSpPr txBox="1"/>
          <p:nvPr/>
        </p:nvSpPr>
        <p:spPr>
          <a:xfrm>
            <a:off x="2448560" y="1108075"/>
            <a:ext cx="2988310" cy="583565"/>
          </a:xfrm>
          <a:prstGeom prst="rect">
            <a:avLst/>
          </a:prstGeom>
          <a:solidFill>
            <a:srgbClr val="FFC000"/>
          </a:solidFill>
        </p:spPr>
        <p:txBody>
          <a:bodyPr wrap="square" rtlCol="0">
            <a:spAutoFit/>
          </a:bodyPr>
          <a:lstStyle/>
          <a:p>
            <a:r>
              <a:rPr lang="zh-CN" altLang="en-US" sz="3200" b="1" dirty="0">
                <a:latin typeface="微软雅黑" panose="020B0503020204020204" pitchFamily="34" charset="-122"/>
                <a:ea typeface="微软雅黑" panose="020B0503020204020204" pitchFamily="34" charset="-122"/>
              </a:rPr>
              <a:t>灭火器的种类：</a:t>
            </a:r>
          </a:p>
        </p:txBody>
      </p:sp>
      <p:grpSp>
        <p:nvGrpSpPr>
          <p:cNvPr id="34" name="组合 33"/>
          <p:cNvGrpSpPr/>
          <p:nvPr/>
        </p:nvGrpSpPr>
        <p:grpSpPr>
          <a:xfrm>
            <a:off x="1219463" y="715939"/>
            <a:ext cx="768707" cy="1273108"/>
            <a:chOff x="8198644" y="644525"/>
            <a:chExt cx="639762" cy="1054100"/>
          </a:xfrm>
        </p:grpSpPr>
        <p:sp>
          <p:nvSpPr>
            <p:cNvPr id="35" name="Rectangle 75"/>
            <p:cNvSpPr>
              <a:spLocks noChangeArrowheads="1"/>
            </p:cNvSpPr>
            <p:nvPr/>
          </p:nvSpPr>
          <p:spPr bwMode="auto">
            <a:xfrm>
              <a:off x="8439944" y="725487"/>
              <a:ext cx="119063" cy="57150"/>
            </a:xfrm>
            <a:prstGeom prst="rect">
              <a:avLst/>
            </a:prstGeom>
            <a:solidFill>
              <a:srgbClr val="231F2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6" name="Freeform 76"/>
            <p:cNvSpPr/>
            <p:nvPr/>
          </p:nvSpPr>
          <p:spPr bwMode="auto">
            <a:xfrm>
              <a:off x="8198644" y="658812"/>
              <a:ext cx="287338" cy="168275"/>
            </a:xfrm>
            <a:custGeom>
              <a:avLst/>
              <a:gdLst>
                <a:gd name="T0" fmla="*/ 3 w 130"/>
                <a:gd name="T1" fmla="*/ 5 h 76"/>
                <a:gd name="T2" fmla="*/ 2 w 130"/>
                <a:gd name="T3" fmla="*/ 23 h 76"/>
                <a:gd name="T4" fmla="*/ 6 w 130"/>
                <a:gd name="T5" fmla="*/ 25 h 76"/>
                <a:gd name="T6" fmla="*/ 90 w 130"/>
                <a:gd name="T7" fmla="*/ 20 h 76"/>
                <a:gd name="T8" fmla="*/ 90 w 130"/>
                <a:gd name="T9" fmla="*/ 25 h 76"/>
                <a:gd name="T10" fmla="*/ 27 w 130"/>
                <a:gd name="T11" fmla="*/ 52 h 76"/>
                <a:gd name="T12" fmla="*/ 21 w 130"/>
                <a:gd name="T13" fmla="*/ 59 h 76"/>
                <a:gd name="T14" fmla="*/ 20 w 130"/>
                <a:gd name="T15" fmla="*/ 70 h 76"/>
                <a:gd name="T16" fmla="*/ 27 w 130"/>
                <a:gd name="T17" fmla="*/ 74 h 76"/>
                <a:gd name="T18" fmla="*/ 100 w 130"/>
                <a:gd name="T19" fmla="*/ 37 h 76"/>
                <a:gd name="T20" fmla="*/ 128 w 130"/>
                <a:gd name="T21" fmla="*/ 34 h 76"/>
                <a:gd name="T22" fmla="*/ 124 w 130"/>
                <a:gd name="T23" fmla="*/ 3 h 76"/>
                <a:gd name="T24" fmla="*/ 119 w 130"/>
                <a:gd name="T25" fmla="*/ 3 h 76"/>
                <a:gd name="T26" fmla="*/ 12 w 130"/>
                <a:gd name="T27" fmla="*/ 2 h 76"/>
                <a:gd name="T28" fmla="*/ 3 w 130"/>
                <a:gd name="T29" fmla="*/ 5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0" h="76">
                  <a:moveTo>
                    <a:pt x="3" y="5"/>
                  </a:moveTo>
                  <a:cubicBezTo>
                    <a:pt x="0" y="9"/>
                    <a:pt x="0" y="21"/>
                    <a:pt x="2" y="23"/>
                  </a:cubicBezTo>
                  <a:cubicBezTo>
                    <a:pt x="3" y="24"/>
                    <a:pt x="4" y="25"/>
                    <a:pt x="6" y="25"/>
                  </a:cubicBezTo>
                  <a:cubicBezTo>
                    <a:pt x="6" y="25"/>
                    <a:pt x="20" y="19"/>
                    <a:pt x="90" y="20"/>
                  </a:cubicBezTo>
                  <a:cubicBezTo>
                    <a:pt x="92" y="20"/>
                    <a:pt x="94" y="23"/>
                    <a:pt x="90" y="25"/>
                  </a:cubicBezTo>
                  <a:cubicBezTo>
                    <a:pt x="78" y="33"/>
                    <a:pt x="41" y="47"/>
                    <a:pt x="27" y="52"/>
                  </a:cubicBezTo>
                  <a:cubicBezTo>
                    <a:pt x="24" y="54"/>
                    <a:pt x="22" y="56"/>
                    <a:pt x="21" y="59"/>
                  </a:cubicBezTo>
                  <a:cubicBezTo>
                    <a:pt x="21" y="62"/>
                    <a:pt x="20" y="67"/>
                    <a:pt x="20" y="70"/>
                  </a:cubicBezTo>
                  <a:cubicBezTo>
                    <a:pt x="20" y="73"/>
                    <a:pt x="24" y="76"/>
                    <a:pt x="27" y="74"/>
                  </a:cubicBezTo>
                  <a:cubicBezTo>
                    <a:pt x="43" y="65"/>
                    <a:pt x="68" y="48"/>
                    <a:pt x="100" y="37"/>
                  </a:cubicBezTo>
                  <a:cubicBezTo>
                    <a:pt x="117" y="32"/>
                    <a:pt x="123" y="51"/>
                    <a:pt x="128" y="34"/>
                  </a:cubicBezTo>
                  <a:cubicBezTo>
                    <a:pt x="130" y="33"/>
                    <a:pt x="124" y="3"/>
                    <a:pt x="124" y="3"/>
                  </a:cubicBezTo>
                  <a:cubicBezTo>
                    <a:pt x="124" y="0"/>
                    <a:pt x="122" y="3"/>
                    <a:pt x="119" y="3"/>
                  </a:cubicBezTo>
                  <a:cubicBezTo>
                    <a:pt x="119" y="3"/>
                    <a:pt x="56" y="5"/>
                    <a:pt x="12" y="2"/>
                  </a:cubicBezTo>
                  <a:cubicBezTo>
                    <a:pt x="6" y="1"/>
                    <a:pt x="6" y="2"/>
                    <a:pt x="3" y="5"/>
                  </a:cubicBezTo>
                  <a:close/>
                </a:path>
              </a:pathLst>
            </a:custGeom>
            <a:solidFill>
              <a:srgbClr val="231F2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77"/>
            <p:cNvSpPr/>
            <p:nvPr/>
          </p:nvSpPr>
          <p:spPr bwMode="auto">
            <a:xfrm>
              <a:off x="8244681" y="665162"/>
              <a:ext cx="236538" cy="157163"/>
            </a:xfrm>
            <a:custGeom>
              <a:avLst/>
              <a:gdLst>
                <a:gd name="T0" fmla="*/ 3 w 107"/>
                <a:gd name="T1" fmla="*/ 68 h 71"/>
                <a:gd name="T2" fmla="*/ 13 w 107"/>
                <a:gd name="T3" fmla="*/ 62 h 71"/>
                <a:gd name="T4" fmla="*/ 77 w 107"/>
                <a:gd name="T5" fmla="*/ 31 h 71"/>
                <a:gd name="T6" fmla="*/ 83 w 107"/>
                <a:gd name="T7" fmla="*/ 30 h 71"/>
                <a:gd name="T8" fmla="*/ 93 w 107"/>
                <a:gd name="T9" fmla="*/ 33 h 71"/>
                <a:gd name="T10" fmla="*/ 94 w 107"/>
                <a:gd name="T11" fmla="*/ 33 h 71"/>
                <a:gd name="T12" fmla="*/ 99 w 107"/>
                <a:gd name="T13" fmla="*/ 35 h 71"/>
                <a:gd name="T14" fmla="*/ 104 w 107"/>
                <a:gd name="T15" fmla="*/ 28 h 71"/>
                <a:gd name="T16" fmla="*/ 104 w 107"/>
                <a:gd name="T17" fmla="*/ 28 h 71"/>
                <a:gd name="T18" fmla="*/ 104 w 107"/>
                <a:gd name="T19" fmla="*/ 28 h 71"/>
                <a:gd name="T20" fmla="*/ 100 w 107"/>
                <a:gd name="T21" fmla="*/ 0 h 71"/>
                <a:gd name="T22" fmla="*/ 101 w 107"/>
                <a:gd name="T23" fmla="*/ 0 h 71"/>
                <a:gd name="T24" fmla="*/ 102 w 107"/>
                <a:gd name="T25" fmla="*/ 0 h 71"/>
                <a:gd name="T26" fmla="*/ 102 w 107"/>
                <a:gd name="T27" fmla="*/ 0 h 71"/>
                <a:gd name="T28" fmla="*/ 106 w 107"/>
                <a:gd name="T29" fmla="*/ 30 h 71"/>
                <a:gd name="T30" fmla="*/ 106 w 107"/>
                <a:gd name="T31" fmla="*/ 30 h 71"/>
                <a:gd name="T32" fmla="*/ 106 w 107"/>
                <a:gd name="T33" fmla="*/ 30 h 71"/>
                <a:gd name="T34" fmla="*/ 101 w 107"/>
                <a:gd name="T35" fmla="*/ 37 h 71"/>
                <a:gd name="T36" fmla="*/ 96 w 107"/>
                <a:gd name="T37" fmla="*/ 36 h 71"/>
                <a:gd name="T38" fmla="*/ 95 w 107"/>
                <a:gd name="T39" fmla="*/ 35 h 71"/>
                <a:gd name="T40" fmla="*/ 85 w 107"/>
                <a:gd name="T41" fmla="*/ 33 h 71"/>
                <a:gd name="T42" fmla="*/ 79 w 107"/>
                <a:gd name="T43" fmla="*/ 34 h 71"/>
                <a:gd name="T44" fmla="*/ 16 w 107"/>
                <a:gd name="T45" fmla="*/ 65 h 71"/>
                <a:gd name="T46" fmla="*/ 5 w 107"/>
                <a:gd name="T47" fmla="*/ 71 h 71"/>
                <a:gd name="T48" fmla="*/ 4 w 107"/>
                <a:gd name="T49" fmla="*/ 71 h 71"/>
                <a:gd name="T50" fmla="*/ 1 w 107"/>
                <a:gd name="T51" fmla="*/ 70 h 71"/>
                <a:gd name="T52" fmla="*/ 0 w 107"/>
                <a:gd name="T53" fmla="*/ 68 h 71"/>
                <a:gd name="T54" fmla="*/ 1 w 107"/>
                <a:gd name="T55" fmla="*/ 69 h 71"/>
                <a:gd name="T56" fmla="*/ 3 w 107"/>
                <a:gd name="T57" fmla="*/ 68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7" h="71">
                  <a:moveTo>
                    <a:pt x="3" y="68"/>
                  </a:moveTo>
                  <a:cubicBezTo>
                    <a:pt x="6" y="67"/>
                    <a:pt x="10" y="65"/>
                    <a:pt x="13" y="62"/>
                  </a:cubicBezTo>
                  <a:cubicBezTo>
                    <a:pt x="29" y="53"/>
                    <a:pt x="50" y="40"/>
                    <a:pt x="77" y="31"/>
                  </a:cubicBezTo>
                  <a:cubicBezTo>
                    <a:pt x="79" y="31"/>
                    <a:pt x="81" y="30"/>
                    <a:pt x="83" y="30"/>
                  </a:cubicBezTo>
                  <a:cubicBezTo>
                    <a:pt x="87" y="30"/>
                    <a:pt x="90" y="31"/>
                    <a:pt x="93" y="33"/>
                  </a:cubicBezTo>
                  <a:cubicBezTo>
                    <a:pt x="94" y="33"/>
                    <a:pt x="94" y="33"/>
                    <a:pt x="94" y="33"/>
                  </a:cubicBezTo>
                  <a:cubicBezTo>
                    <a:pt x="96" y="34"/>
                    <a:pt x="98" y="35"/>
                    <a:pt x="99" y="35"/>
                  </a:cubicBezTo>
                  <a:cubicBezTo>
                    <a:pt x="100" y="35"/>
                    <a:pt x="102" y="34"/>
                    <a:pt x="104" y="28"/>
                  </a:cubicBezTo>
                  <a:cubicBezTo>
                    <a:pt x="104" y="28"/>
                    <a:pt x="104" y="28"/>
                    <a:pt x="104" y="28"/>
                  </a:cubicBezTo>
                  <a:cubicBezTo>
                    <a:pt x="104" y="28"/>
                    <a:pt x="104" y="28"/>
                    <a:pt x="104" y="28"/>
                  </a:cubicBezTo>
                  <a:cubicBezTo>
                    <a:pt x="105" y="26"/>
                    <a:pt x="103" y="13"/>
                    <a:pt x="100" y="0"/>
                  </a:cubicBezTo>
                  <a:cubicBezTo>
                    <a:pt x="101" y="0"/>
                    <a:pt x="101" y="0"/>
                    <a:pt x="101" y="0"/>
                  </a:cubicBezTo>
                  <a:cubicBezTo>
                    <a:pt x="101" y="0"/>
                    <a:pt x="102" y="0"/>
                    <a:pt x="102" y="0"/>
                  </a:cubicBezTo>
                  <a:cubicBezTo>
                    <a:pt x="102" y="0"/>
                    <a:pt x="102" y="0"/>
                    <a:pt x="102" y="0"/>
                  </a:cubicBezTo>
                  <a:cubicBezTo>
                    <a:pt x="105" y="13"/>
                    <a:pt x="107" y="28"/>
                    <a:pt x="106" y="30"/>
                  </a:cubicBezTo>
                  <a:cubicBezTo>
                    <a:pt x="106" y="30"/>
                    <a:pt x="106" y="30"/>
                    <a:pt x="106" y="30"/>
                  </a:cubicBezTo>
                  <a:cubicBezTo>
                    <a:pt x="106" y="30"/>
                    <a:pt x="106" y="30"/>
                    <a:pt x="106" y="30"/>
                  </a:cubicBezTo>
                  <a:cubicBezTo>
                    <a:pt x="104" y="36"/>
                    <a:pt x="103" y="37"/>
                    <a:pt x="101" y="37"/>
                  </a:cubicBezTo>
                  <a:cubicBezTo>
                    <a:pt x="100" y="37"/>
                    <a:pt x="98" y="36"/>
                    <a:pt x="96" y="36"/>
                  </a:cubicBezTo>
                  <a:cubicBezTo>
                    <a:pt x="95" y="35"/>
                    <a:pt x="95" y="35"/>
                    <a:pt x="95" y="35"/>
                  </a:cubicBezTo>
                  <a:cubicBezTo>
                    <a:pt x="92" y="34"/>
                    <a:pt x="89" y="33"/>
                    <a:pt x="85" y="33"/>
                  </a:cubicBezTo>
                  <a:cubicBezTo>
                    <a:pt x="83" y="33"/>
                    <a:pt x="81" y="33"/>
                    <a:pt x="79" y="34"/>
                  </a:cubicBezTo>
                  <a:cubicBezTo>
                    <a:pt x="53" y="43"/>
                    <a:pt x="31" y="55"/>
                    <a:pt x="16" y="65"/>
                  </a:cubicBezTo>
                  <a:cubicBezTo>
                    <a:pt x="12" y="67"/>
                    <a:pt x="8" y="69"/>
                    <a:pt x="5" y="71"/>
                  </a:cubicBezTo>
                  <a:cubicBezTo>
                    <a:pt x="5" y="71"/>
                    <a:pt x="4" y="71"/>
                    <a:pt x="4" y="71"/>
                  </a:cubicBezTo>
                  <a:cubicBezTo>
                    <a:pt x="3" y="71"/>
                    <a:pt x="2" y="71"/>
                    <a:pt x="1" y="70"/>
                  </a:cubicBezTo>
                  <a:cubicBezTo>
                    <a:pt x="1" y="69"/>
                    <a:pt x="0" y="69"/>
                    <a:pt x="0" y="68"/>
                  </a:cubicBezTo>
                  <a:cubicBezTo>
                    <a:pt x="1" y="69"/>
                    <a:pt x="1" y="69"/>
                    <a:pt x="1" y="69"/>
                  </a:cubicBezTo>
                  <a:cubicBezTo>
                    <a:pt x="2" y="69"/>
                    <a:pt x="3" y="69"/>
                    <a:pt x="3" y="68"/>
                  </a:cubicBezTo>
                  <a:close/>
                </a:path>
              </a:pathLst>
            </a:custGeom>
            <a:solidFill>
              <a:srgbClr val="231F2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78"/>
            <p:cNvSpPr/>
            <p:nvPr/>
          </p:nvSpPr>
          <p:spPr bwMode="auto">
            <a:xfrm>
              <a:off x="8479631" y="676275"/>
              <a:ext cx="117475" cy="71438"/>
            </a:xfrm>
            <a:custGeom>
              <a:avLst/>
              <a:gdLst>
                <a:gd name="T0" fmla="*/ 0 w 53"/>
                <a:gd name="T1" fmla="*/ 27 h 32"/>
                <a:gd name="T2" fmla="*/ 4 w 53"/>
                <a:gd name="T3" fmla="*/ 32 h 32"/>
                <a:gd name="T4" fmla="*/ 49 w 53"/>
                <a:gd name="T5" fmla="*/ 32 h 32"/>
                <a:gd name="T6" fmla="*/ 53 w 53"/>
                <a:gd name="T7" fmla="*/ 27 h 32"/>
                <a:gd name="T8" fmla="*/ 53 w 53"/>
                <a:gd name="T9" fmla="*/ 5 h 32"/>
                <a:gd name="T10" fmla="*/ 49 w 53"/>
                <a:gd name="T11" fmla="*/ 0 h 32"/>
                <a:gd name="T12" fmla="*/ 4 w 53"/>
                <a:gd name="T13" fmla="*/ 0 h 32"/>
                <a:gd name="T14" fmla="*/ 0 w 53"/>
                <a:gd name="T15" fmla="*/ 5 h 32"/>
                <a:gd name="T16" fmla="*/ 0 w 53"/>
                <a:gd name="T17" fmla="*/ 27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32">
                  <a:moveTo>
                    <a:pt x="0" y="27"/>
                  </a:moveTo>
                  <a:cubicBezTo>
                    <a:pt x="0" y="30"/>
                    <a:pt x="2" y="32"/>
                    <a:pt x="4" y="32"/>
                  </a:cubicBezTo>
                  <a:cubicBezTo>
                    <a:pt x="49" y="32"/>
                    <a:pt x="49" y="32"/>
                    <a:pt x="49" y="32"/>
                  </a:cubicBezTo>
                  <a:cubicBezTo>
                    <a:pt x="51" y="32"/>
                    <a:pt x="53" y="30"/>
                    <a:pt x="53" y="27"/>
                  </a:cubicBezTo>
                  <a:cubicBezTo>
                    <a:pt x="53" y="5"/>
                    <a:pt x="53" y="5"/>
                    <a:pt x="53" y="5"/>
                  </a:cubicBezTo>
                  <a:cubicBezTo>
                    <a:pt x="53" y="3"/>
                    <a:pt x="51" y="0"/>
                    <a:pt x="49" y="0"/>
                  </a:cubicBezTo>
                  <a:cubicBezTo>
                    <a:pt x="4" y="0"/>
                    <a:pt x="4" y="0"/>
                    <a:pt x="4" y="0"/>
                  </a:cubicBezTo>
                  <a:cubicBezTo>
                    <a:pt x="2" y="0"/>
                    <a:pt x="0" y="3"/>
                    <a:pt x="0" y="5"/>
                  </a:cubicBezTo>
                  <a:lnTo>
                    <a:pt x="0" y="27"/>
                  </a:lnTo>
                  <a:close/>
                </a:path>
              </a:pathLst>
            </a:custGeom>
            <a:solidFill>
              <a:srgbClr val="231F2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pic>
          <p:nvPicPr>
            <p:cNvPr id="39" name="Picture 79"/>
            <p:cNvPicPr>
              <a:picLocks noChangeAspect="1" noChangeArrowheads="1"/>
            </p:cNvPicPr>
            <p:nvPr/>
          </p:nvPicPr>
          <p:blipFill>
            <a:blip r:embed="rId13" cstate="print">
              <a:extLst>
                <a:ext uri="{28A0092B-C50C-407E-A947-70E740481C1C}">
                  <a14:useLocalDpi xmlns:a14="http://schemas.microsoft.com/office/drawing/2010/main" xmlns="" val="0"/>
                </a:ext>
              </a:extLst>
            </a:blip>
            <a:srcRect/>
            <a:stretch>
              <a:fillRect/>
            </a:stretch>
          </p:blipFill>
          <p:spPr bwMode="auto">
            <a:xfrm>
              <a:off x="8479631" y="688975"/>
              <a:ext cx="39688" cy="396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0" name="Picture 80"/>
            <p:cNvPicPr>
              <a:picLocks noChangeAspect="1" noChangeArrowheads="1"/>
            </p:cNvPicPr>
            <p:nvPr/>
          </p:nvPicPr>
          <p:blipFill>
            <a:blip r:embed="rId14" cstate="print">
              <a:extLst>
                <a:ext uri="{28A0092B-C50C-407E-A947-70E740481C1C}">
                  <a14:useLocalDpi xmlns:a14="http://schemas.microsoft.com/office/drawing/2010/main" xmlns="" val="0"/>
                </a:ext>
              </a:extLst>
            </a:blip>
            <a:srcRect/>
            <a:stretch>
              <a:fillRect/>
            </a:stretch>
          </p:blipFill>
          <p:spPr bwMode="auto">
            <a:xfrm>
              <a:off x="8481219" y="687387"/>
              <a:ext cx="39688" cy="396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1" name="Picture 81"/>
            <p:cNvPicPr>
              <a:picLocks noChangeAspect="1" noChangeArrowheads="1"/>
            </p:cNvPicPr>
            <p:nvPr/>
          </p:nvPicPr>
          <p:blipFill>
            <a:blip r:embed="rId15" cstate="print">
              <a:extLst>
                <a:ext uri="{28A0092B-C50C-407E-A947-70E740481C1C}">
                  <a14:useLocalDpi xmlns:a14="http://schemas.microsoft.com/office/drawing/2010/main" xmlns="" val="0"/>
                </a:ext>
              </a:extLst>
            </a:blip>
            <a:srcRect/>
            <a:stretch>
              <a:fillRect/>
            </a:stretch>
          </p:blipFill>
          <p:spPr bwMode="auto">
            <a:xfrm>
              <a:off x="8482806" y="692150"/>
              <a:ext cx="33338" cy="33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2" name="Oval 82"/>
            <p:cNvSpPr>
              <a:spLocks noChangeArrowheads="1"/>
            </p:cNvSpPr>
            <p:nvPr/>
          </p:nvSpPr>
          <p:spPr bwMode="auto">
            <a:xfrm>
              <a:off x="8436769" y="644525"/>
              <a:ext cx="125413" cy="122238"/>
            </a:xfrm>
            <a:prstGeom prst="ellipse">
              <a:avLst/>
            </a:prstGeom>
            <a:solidFill>
              <a:srgbClr val="414042"/>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83"/>
            <p:cNvSpPr/>
            <p:nvPr/>
          </p:nvSpPr>
          <p:spPr bwMode="auto">
            <a:xfrm>
              <a:off x="8579644" y="682625"/>
              <a:ext cx="217488" cy="249238"/>
            </a:xfrm>
            <a:custGeom>
              <a:avLst/>
              <a:gdLst>
                <a:gd name="T0" fmla="*/ 3 w 98"/>
                <a:gd name="T1" fmla="*/ 0 h 112"/>
                <a:gd name="T2" fmla="*/ 4 w 98"/>
                <a:gd name="T3" fmla="*/ 0 h 112"/>
                <a:gd name="T4" fmla="*/ 5 w 98"/>
                <a:gd name="T5" fmla="*/ 0 h 112"/>
                <a:gd name="T6" fmla="*/ 5 w 98"/>
                <a:gd name="T7" fmla="*/ 0 h 112"/>
                <a:gd name="T8" fmla="*/ 8 w 98"/>
                <a:gd name="T9" fmla="*/ 3 h 112"/>
                <a:gd name="T10" fmla="*/ 12 w 98"/>
                <a:gd name="T11" fmla="*/ 6 h 112"/>
                <a:gd name="T12" fmla="*/ 61 w 98"/>
                <a:gd name="T13" fmla="*/ 24 h 112"/>
                <a:gd name="T14" fmla="*/ 98 w 98"/>
                <a:gd name="T15" fmla="*/ 112 h 112"/>
                <a:gd name="T16" fmla="*/ 83 w 98"/>
                <a:gd name="T17" fmla="*/ 111 h 112"/>
                <a:gd name="T18" fmla="*/ 51 w 98"/>
                <a:gd name="T19" fmla="*/ 36 h 112"/>
                <a:gd name="T20" fmla="*/ 12 w 98"/>
                <a:gd name="T21" fmla="*/ 21 h 112"/>
                <a:gd name="T22" fmla="*/ 8 w 98"/>
                <a:gd name="T23" fmla="*/ 24 h 112"/>
                <a:gd name="T24" fmla="*/ 5 w 98"/>
                <a:gd name="T25" fmla="*/ 27 h 112"/>
                <a:gd name="T26" fmla="*/ 5 w 98"/>
                <a:gd name="T27" fmla="*/ 27 h 112"/>
                <a:gd name="T28" fmla="*/ 4 w 98"/>
                <a:gd name="T29" fmla="*/ 27 h 112"/>
                <a:gd name="T30" fmla="*/ 3 w 98"/>
                <a:gd name="T31" fmla="*/ 27 h 112"/>
                <a:gd name="T32" fmla="*/ 0 w 98"/>
                <a:gd name="T33" fmla="*/ 26 h 112"/>
                <a:gd name="T34" fmla="*/ 0 w 98"/>
                <a:gd name="T35" fmla="*/ 1 h 112"/>
                <a:gd name="T36" fmla="*/ 3 w 98"/>
                <a:gd name="T37"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8" h="112">
                  <a:moveTo>
                    <a:pt x="3" y="0"/>
                  </a:moveTo>
                  <a:cubicBezTo>
                    <a:pt x="4" y="0"/>
                    <a:pt x="4" y="0"/>
                    <a:pt x="4" y="0"/>
                  </a:cubicBezTo>
                  <a:cubicBezTo>
                    <a:pt x="5" y="0"/>
                    <a:pt x="5" y="0"/>
                    <a:pt x="5" y="0"/>
                  </a:cubicBezTo>
                  <a:cubicBezTo>
                    <a:pt x="5" y="0"/>
                    <a:pt x="5" y="0"/>
                    <a:pt x="5" y="0"/>
                  </a:cubicBezTo>
                  <a:cubicBezTo>
                    <a:pt x="4" y="0"/>
                    <a:pt x="7" y="0"/>
                    <a:pt x="8" y="3"/>
                  </a:cubicBezTo>
                  <a:cubicBezTo>
                    <a:pt x="9" y="4"/>
                    <a:pt x="11" y="5"/>
                    <a:pt x="12" y="6"/>
                  </a:cubicBezTo>
                  <a:cubicBezTo>
                    <a:pt x="24" y="6"/>
                    <a:pt x="44" y="9"/>
                    <a:pt x="61" y="24"/>
                  </a:cubicBezTo>
                  <a:cubicBezTo>
                    <a:pt x="80" y="40"/>
                    <a:pt x="98" y="62"/>
                    <a:pt x="98" y="112"/>
                  </a:cubicBezTo>
                  <a:cubicBezTo>
                    <a:pt x="98" y="107"/>
                    <a:pt x="83" y="111"/>
                    <a:pt x="83" y="111"/>
                  </a:cubicBezTo>
                  <a:cubicBezTo>
                    <a:pt x="83" y="63"/>
                    <a:pt x="66" y="49"/>
                    <a:pt x="51" y="36"/>
                  </a:cubicBezTo>
                  <a:cubicBezTo>
                    <a:pt x="38" y="24"/>
                    <a:pt x="22" y="22"/>
                    <a:pt x="12" y="21"/>
                  </a:cubicBezTo>
                  <a:cubicBezTo>
                    <a:pt x="11" y="21"/>
                    <a:pt x="9" y="23"/>
                    <a:pt x="8" y="24"/>
                  </a:cubicBezTo>
                  <a:cubicBezTo>
                    <a:pt x="8" y="27"/>
                    <a:pt x="6" y="27"/>
                    <a:pt x="5" y="27"/>
                  </a:cubicBezTo>
                  <a:cubicBezTo>
                    <a:pt x="5" y="27"/>
                    <a:pt x="5" y="27"/>
                    <a:pt x="5" y="27"/>
                  </a:cubicBezTo>
                  <a:cubicBezTo>
                    <a:pt x="5" y="27"/>
                    <a:pt x="4" y="27"/>
                    <a:pt x="4" y="27"/>
                  </a:cubicBezTo>
                  <a:cubicBezTo>
                    <a:pt x="3" y="27"/>
                    <a:pt x="3" y="27"/>
                    <a:pt x="3" y="27"/>
                  </a:cubicBezTo>
                  <a:cubicBezTo>
                    <a:pt x="1" y="27"/>
                    <a:pt x="0" y="27"/>
                    <a:pt x="0" y="26"/>
                  </a:cubicBezTo>
                  <a:cubicBezTo>
                    <a:pt x="0" y="1"/>
                    <a:pt x="0" y="1"/>
                    <a:pt x="0" y="1"/>
                  </a:cubicBezTo>
                  <a:cubicBezTo>
                    <a:pt x="0" y="0"/>
                    <a:pt x="1" y="0"/>
                    <a:pt x="3" y="0"/>
                  </a:cubicBezTo>
                  <a:close/>
                </a:path>
              </a:pathLst>
            </a:custGeom>
            <a:solidFill>
              <a:srgbClr val="231F2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84"/>
            <p:cNvSpPr/>
            <p:nvPr/>
          </p:nvSpPr>
          <p:spPr bwMode="auto">
            <a:xfrm>
              <a:off x="8724106" y="917575"/>
              <a:ext cx="114300" cy="228600"/>
            </a:xfrm>
            <a:custGeom>
              <a:avLst/>
              <a:gdLst>
                <a:gd name="T0" fmla="*/ 0 w 52"/>
                <a:gd name="T1" fmla="*/ 33 h 103"/>
                <a:gd name="T2" fmla="*/ 0 w 52"/>
                <a:gd name="T3" fmla="*/ 31 h 103"/>
                <a:gd name="T4" fmla="*/ 14 w 52"/>
                <a:gd name="T5" fmla="*/ 8 h 103"/>
                <a:gd name="T6" fmla="*/ 14 w 52"/>
                <a:gd name="T7" fmla="*/ 8 h 103"/>
                <a:gd name="T8" fmla="*/ 14 w 52"/>
                <a:gd name="T9" fmla="*/ 2 h 103"/>
                <a:gd name="T10" fmla="*/ 16 w 52"/>
                <a:gd name="T11" fmla="*/ 0 h 103"/>
                <a:gd name="T12" fmla="*/ 35 w 52"/>
                <a:gd name="T13" fmla="*/ 0 h 103"/>
                <a:gd name="T14" fmla="*/ 38 w 52"/>
                <a:gd name="T15" fmla="*/ 2 h 103"/>
                <a:gd name="T16" fmla="*/ 38 w 52"/>
                <a:gd name="T17" fmla="*/ 8 h 103"/>
                <a:gd name="T18" fmla="*/ 38 w 52"/>
                <a:gd name="T19" fmla="*/ 8 h 103"/>
                <a:gd name="T20" fmla="*/ 52 w 52"/>
                <a:gd name="T21" fmla="*/ 31 h 103"/>
                <a:gd name="T22" fmla="*/ 52 w 52"/>
                <a:gd name="T23" fmla="*/ 101 h 103"/>
                <a:gd name="T24" fmla="*/ 49 w 52"/>
                <a:gd name="T25" fmla="*/ 103 h 103"/>
                <a:gd name="T26" fmla="*/ 3 w 52"/>
                <a:gd name="T27" fmla="*/ 103 h 103"/>
                <a:gd name="T28" fmla="*/ 0 w 52"/>
                <a:gd name="T29" fmla="*/ 101 h 103"/>
                <a:gd name="T30" fmla="*/ 0 w 52"/>
                <a:gd name="T31" fmla="*/ 34 h 103"/>
                <a:gd name="T32" fmla="*/ 0 w 52"/>
                <a:gd name="T33" fmla="*/ 3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2" h="103">
                  <a:moveTo>
                    <a:pt x="0" y="33"/>
                  </a:moveTo>
                  <a:cubicBezTo>
                    <a:pt x="0" y="31"/>
                    <a:pt x="0" y="31"/>
                    <a:pt x="0" y="31"/>
                  </a:cubicBezTo>
                  <a:cubicBezTo>
                    <a:pt x="0" y="21"/>
                    <a:pt x="6" y="12"/>
                    <a:pt x="14" y="8"/>
                  </a:cubicBezTo>
                  <a:cubicBezTo>
                    <a:pt x="14" y="8"/>
                    <a:pt x="14" y="8"/>
                    <a:pt x="14" y="8"/>
                  </a:cubicBezTo>
                  <a:cubicBezTo>
                    <a:pt x="14" y="2"/>
                    <a:pt x="14" y="2"/>
                    <a:pt x="14" y="2"/>
                  </a:cubicBezTo>
                  <a:cubicBezTo>
                    <a:pt x="14" y="1"/>
                    <a:pt x="15" y="0"/>
                    <a:pt x="16" y="0"/>
                  </a:cubicBezTo>
                  <a:cubicBezTo>
                    <a:pt x="35" y="0"/>
                    <a:pt x="35" y="0"/>
                    <a:pt x="35" y="0"/>
                  </a:cubicBezTo>
                  <a:cubicBezTo>
                    <a:pt x="37" y="0"/>
                    <a:pt x="38" y="1"/>
                    <a:pt x="38" y="2"/>
                  </a:cubicBezTo>
                  <a:cubicBezTo>
                    <a:pt x="38" y="8"/>
                    <a:pt x="38" y="8"/>
                    <a:pt x="38" y="8"/>
                  </a:cubicBezTo>
                  <a:cubicBezTo>
                    <a:pt x="38" y="8"/>
                    <a:pt x="38" y="8"/>
                    <a:pt x="38" y="8"/>
                  </a:cubicBezTo>
                  <a:cubicBezTo>
                    <a:pt x="46" y="12"/>
                    <a:pt x="52" y="21"/>
                    <a:pt x="52" y="31"/>
                  </a:cubicBezTo>
                  <a:cubicBezTo>
                    <a:pt x="52" y="101"/>
                    <a:pt x="52" y="101"/>
                    <a:pt x="52" y="101"/>
                  </a:cubicBezTo>
                  <a:cubicBezTo>
                    <a:pt x="52" y="102"/>
                    <a:pt x="50" y="103"/>
                    <a:pt x="49" y="103"/>
                  </a:cubicBezTo>
                  <a:cubicBezTo>
                    <a:pt x="3" y="103"/>
                    <a:pt x="3" y="103"/>
                    <a:pt x="3" y="103"/>
                  </a:cubicBezTo>
                  <a:cubicBezTo>
                    <a:pt x="1" y="103"/>
                    <a:pt x="0" y="102"/>
                    <a:pt x="0" y="101"/>
                  </a:cubicBezTo>
                  <a:cubicBezTo>
                    <a:pt x="0" y="34"/>
                    <a:pt x="0" y="34"/>
                    <a:pt x="0" y="34"/>
                  </a:cubicBezTo>
                  <a:cubicBezTo>
                    <a:pt x="0" y="34"/>
                    <a:pt x="0" y="33"/>
                    <a:pt x="0" y="33"/>
                  </a:cubicBezTo>
                  <a:close/>
                </a:path>
              </a:pathLst>
            </a:custGeom>
            <a:solidFill>
              <a:srgbClr val="FAAB18"/>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Rectangle 85"/>
            <p:cNvSpPr>
              <a:spLocks noChangeArrowheads="1"/>
            </p:cNvSpPr>
            <p:nvPr/>
          </p:nvSpPr>
          <p:spPr bwMode="auto">
            <a:xfrm>
              <a:off x="8439944" y="777875"/>
              <a:ext cx="119063" cy="87313"/>
            </a:xfrm>
            <a:prstGeom prst="rect">
              <a:avLst/>
            </a:prstGeom>
            <a:solidFill>
              <a:srgbClr val="72101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6" name="Freeform 86"/>
            <p:cNvSpPr/>
            <p:nvPr/>
          </p:nvSpPr>
          <p:spPr bwMode="auto">
            <a:xfrm>
              <a:off x="8295481" y="862012"/>
              <a:ext cx="414338" cy="161925"/>
            </a:xfrm>
            <a:custGeom>
              <a:avLst/>
              <a:gdLst>
                <a:gd name="T0" fmla="*/ 0 w 187"/>
                <a:gd name="T1" fmla="*/ 71 h 73"/>
                <a:gd name="T2" fmla="*/ 72 w 187"/>
                <a:gd name="T3" fmla="*/ 0 h 73"/>
                <a:gd name="T4" fmla="*/ 115 w 187"/>
                <a:gd name="T5" fmla="*/ 0 h 73"/>
                <a:gd name="T6" fmla="*/ 187 w 187"/>
                <a:gd name="T7" fmla="*/ 71 h 73"/>
                <a:gd name="T8" fmla="*/ 187 w 187"/>
                <a:gd name="T9" fmla="*/ 73 h 73"/>
                <a:gd name="T10" fmla="*/ 0 w 187"/>
                <a:gd name="T11" fmla="*/ 73 h 73"/>
                <a:gd name="T12" fmla="*/ 0 w 187"/>
                <a:gd name="T13" fmla="*/ 71 h 73"/>
              </a:gdLst>
              <a:ahLst/>
              <a:cxnLst>
                <a:cxn ang="0">
                  <a:pos x="T0" y="T1"/>
                </a:cxn>
                <a:cxn ang="0">
                  <a:pos x="T2" y="T3"/>
                </a:cxn>
                <a:cxn ang="0">
                  <a:pos x="T4" y="T5"/>
                </a:cxn>
                <a:cxn ang="0">
                  <a:pos x="T6" y="T7"/>
                </a:cxn>
                <a:cxn ang="0">
                  <a:pos x="T8" y="T9"/>
                </a:cxn>
                <a:cxn ang="0">
                  <a:pos x="T10" y="T11"/>
                </a:cxn>
                <a:cxn ang="0">
                  <a:pos x="T12" y="T13"/>
                </a:cxn>
              </a:cxnLst>
              <a:rect l="0" t="0" r="r" b="b"/>
              <a:pathLst>
                <a:path w="187" h="73">
                  <a:moveTo>
                    <a:pt x="0" y="71"/>
                  </a:moveTo>
                  <a:cubicBezTo>
                    <a:pt x="0" y="32"/>
                    <a:pt x="33" y="0"/>
                    <a:pt x="72" y="0"/>
                  </a:cubicBezTo>
                  <a:cubicBezTo>
                    <a:pt x="115" y="0"/>
                    <a:pt x="115" y="0"/>
                    <a:pt x="115" y="0"/>
                  </a:cubicBezTo>
                  <a:cubicBezTo>
                    <a:pt x="155" y="0"/>
                    <a:pt x="187" y="32"/>
                    <a:pt x="187" y="71"/>
                  </a:cubicBezTo>
                  <a:cubicBezTo>
                    <a:pt x="187" y="72"/>
                    <a:pt x="187" y="72"/>
                    <a:pt x="187" y="73"/>
                  </a:cubicBezTo>
                  <a:cubicBezTo>
                    <a:pt x="0" y="73"/>
                    <a:pt x="0" y="73"/>
                    <a:pt x="0" y="73"/>
                  </a:cubicBezTo>
                  <a:cubicBezTo>
                    <a:pt x="0" y="72"/>
                    <a:pt x="0" y="72"/>
                    <a:pt x="0" y="71"/>
                  </a:cubicBezTo>
                  <a:close/>
                </a:path>
              </a:pathLst>
            </a:custGeom>
            <a:solidFill>
              <a:srgbClr val="BF2026"/>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87"/>
            <p:cNvSpPr/>
            <p:nvPr/>
          </p:nvSpPr>
          <p:spPr bwMode="auto">
            <a:xfrm>
              <a:off x="8295481" y="1023937"/>
              <a:ext cx="414338" cy="33338"/>
            </a:xfrm>
            <a:custGeom>
              <a:avLst/>
              <a:gdLst>
                <a:gd name="T0" fmla="*/ 0 w 187"/>
                <a:gd name="T1" fmla="*/ 2 h 15"/>
                <a:gd name="T2" fmla="*/ 0 w 187"/>
                <a:gd name="T3" fmla="*/ 0 h 15"/>
                <a:gd name="T4" fmla="*/ 0 w 187"/>
                <a:gd name="T5" fmla="*/ 0 h 15"/>
                <a:gd name="T6" fmla="*/ 187 w 187"/>
                <a:gd name="T7" fmla="*/ 0 h 15"/>
                <a:gd name="T8" fmla="*/ 187 w 187"/>
                <a:gd name="T9" fmla="*/ 1 h 15"/>
                <a:gd name="T10" fmla="*/ 187 w 187"/>
                <a:gd name="T11" fmla="*/ 2 h 15"/>
                <a:gd name="T12" fmla="*/ 187 w 187"/>
                <a:gd name="T13" fmla="*/ 15 h 15"/>
                <a:gd name="T14" fmla="*/ 0 w 187"/>
                <a:gd name="T15" fmla="*/ 15 h 15"/>
                <a:gd name="T16" fmla="*/ 0 w 187"/>
                <a:gd name="T17"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7" h="15">
                  <a:moveTo>
                    <a:pt x="0" y="2"/>
                  </a:moveTo>
                  <a:cubicBezTo>
                    <a:pt x="0" y="1"/>
                    <a:pt x="0" y="1"/>
                    <a:pt x="0" y="0"/>
                  </a:cubicBezTo>
                  <a:cubicBezTo>
                    <a:pt x="0" y="0"/>
                    <a:pt x="0" y="0"/>
                    <a:pt x="0" y="0"/>
                  </a:cubicBezTo>
                  <a:cubicBezTo>
                    <a:pt x="187" y="0"/>
                    <a:pt x="187" y="0"/>
                    <a:pt x="187" y="0"/>
                  </a:cubicBezTo>
                  <a:cubicBezTo>
                    <a:pt x="187" y="0"/>
                    <a:pt x="187" y="0"/>
                    <a:pt x="187" y="1"/>
                  </a:cubicBezTo>
                  <a:cubicBezTo>
                    <a:pt x="187" y="1"/>
                    <a:pt x="187" y="2"/>
                    <a:pt x="187" y="2"/>
                  </a:cubicBezTo>
                  <a:cubicBezTo>
                    <a:pt x="187" y="15"/>
                    <a:pt x="187" y="15"/>
                    <a:pt x="187" y="15"/>
                  </a:cubicBezTo>
                  <a:cubicBezTo>
                    <a:pt x="0" y="15"/>
                    <a:pt x="0" y="15"/>
                    <a:pt x="0" y="15"/>
                  </a:cubicBezTo>
                  <a:lnTo>
                    <a:pt x="0" y="2"/>
                  </a:lnTo>
                  <a:close/>
                </a:path>
              </a:pathLst>
            </a:custGeom>
            <a:solidFill>
              <a:srgbClr val="231F2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Rectangle 88"/>
            <p:cNvSpPr>
              <a:spLocks noChangeArrowheads="1"/>
            </p:cNvSpPr>
            <p:nvPr/>
          </p:nvSpPr>
          <p:spPr bwMode="auto">
            <a:xfrm>
              <a:off x="8295481" y="1057275"/>
              <a:ext cx="414338" cy="525463"/>
            </a:xfrm>
            <a:prstGeom prst="rect">
              <a:avLst/>
            </a:prstGeom>
            <a:solidFill>
              <a:srgbClr val="BF202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9" name="Freeform 89"/>
            <p:cNvSpPr/>
            <p:nvPr/>
          </p:nvSpPr>
          <p:spPr bwMode="auto">
            <a:xfrm>
              <a:off x="8295481" y="1582737"/>
              <a:ext cx="414338" cy="115888"/>
            </a:xfrm>
            <a:custGeom>
              <a:avLst/>
              <a:gdLst>
                <a:gd name="T0" fmla="*/ 187 w 187"/>
                <a:gd name="T1" fmla="*/ 0 h 52"/>
                <a:gd name="T2" fmla="*/ 187 w 187"/>
                <a:gd name="T3" fmla="*/ 33 h 52"/>
                <a:gd name="T4" fmla="*/ 176 w 187"/>
                <a:gd name="T5" fmla="*/ 52 h 52"/>
                <a:gd name="T6" fmla="*/ 12 w 187"/>
                <a:gd name="T7" fmla="*/ 52 h 52"/>
                <a:gd name="T8" fmla="*/ 0 w 187"/>
                <a:gd name="T9" fmla="*/ 33 h 52"/>
                <a:gd name="T10" fmla="*/ 0 w 187"/>
                <a:gd name="T11" fmla="*/ 0 h 52"/>
                <a:gd name="T12" fmla="*/ 187 w 187"/>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187" h="52">
                  <a:moveTo>
                    <a:pt x="187" y="0"/>
                  </a:moveTo>
                  <a:cubicBezTo>
                    <a:pt x="187" y="33"/>
                    <a:pt x="187" y="33"/>
                    <a:pt x="187" y="33"/>
                  </a:cubicBezTo>
                  <a:cubicBezTo>
                    <a:pt x="187" y="47"/>
                    <a:pt x="184" y="52"/>
                    <a:pt x="176" y="52"/>
                  </a:cubicBezTo>
                  <a:cubicBezTo>
                    <a:pt x="12" y="52"/>
                    <a:pt x="12" y="52"/>
                    <a:pt x="12" y="52"/>
                  </a:cubicBezTo>
                  <a:cubicBezTo>
                    <a:pt x="3" y="52"/>
                    <a:pt x="0" y="47"/>
                    <a:pt x="0" y="33"/>
                  </a:cubicBezTo>
                  <a:cubicBezTo>
                    <a:pt x="0" y="0"/>
                    <a:pt x="0" y="0"/>
                    <a:pt x="0" y="0"/>
                  </a:cubicBezTo>
                  <a:lnTo>
                    <a:pt x="187" y="0"/>
                  </a:lnTo>
                  <a:close/>
                </a:path>
              </a:pathLst>
            </a:custGeom>
            <a:solidFill>
              <a:srgbClr val="231F2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Rectangle 90"/>
            <p:cNvSpPr>
              <a:spLocks noChangeArrowheads="1"/>
            </p:cNvSpPr>
            <p:nvPr/>
          </p:nvSpPr>
          <p:spPr bwMode="auto">
            <a:xfrm>
              <a:off x="8393906" y="1196975"/>
              <a:ext cx="227013" cy="255588"/>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1" name="Oval 91"/>
            <p:cNvSpPr>
              <a:spLocks noChangeArrowheads="1"/>
            </p:cNvSpPr>
            <p:nvPr/>
          </p:nvSpPr>
          <p:spPr bwMode="auto">
            <a:xfrm>
              <a:off x="8478044" y="682625"/>
              <a:ext cx="44450" cy="46038"/>
            </a:xfrm>
            <a:prstGeom prst="ellipse">
              <a:avLst/>
            </a:prstGeom>
            <a:solidFill>
              <a:srgbClr val="FAAB18"/>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 name="组合 1"/>
          <p:cNvGrpSpPr/>
          <p:nvPr>
            <p:custDataLst>
              <p:tags r:id="rId1"/>
            </p:custDataLst>
          </p:nvPr>
        </p:nvGrpSpPr>
        <p:grpSpPr>
          <a:xfrm>
            <a:off x="536384" y="1174336"/>
            <a:ext cx="10137140" cy="2565609"/>
            <a:chOff x="544629" y="1520411"/>
            <a:chExt cx="10137140" cy="2565609"/>
          </a:xfrm>
        </p:grpSpPr>
        <p:sp>
          <p:nvSpPr>
            <p:cNvPr id="4" name="矩形 3"/>
            <p:cNvSpPr/>
            <p:nvPr>
              <p:custDataLst>
                <p:tags r:id="rId8"/>
              </p:custDataLst>
            </p:nvPr>
          </p:nvSpPr>
          <p:spPr>
            <a:xfrm>
              <a:off x="1917499" y="3053034"/>
              <a:ext cx="2084070" cy="652145"/>
            </a:xfrm>
            <a:prstGeom prst="rect">
              <a:avLst/>
            </a:prstGeom>
            <a:solidFill>
              <a:srgbClr val="018BE9"/>
            </a:solidFill>
            <a:ln>
              <a:noFill/>
            </a:ln>
          </p:spPr>
          <p:style>
            <a:lnRef idx="2">
              <a:srgbClr val="018BE9">
                <a:shade val="50000"/>
              </a:srgbClr>
            </a:lnRef>
            <a:fillRef idx="1">
              <a:srgbClr val="018BE9"/>
            </a:fillRef>
            <a:effectRef idx="0">
              <a:srgbClr val="018BE9"/>
            </a:effectRef>
            <a:fontRef idx="minor">
              <a:srgbClr val="FFFFFF"/>
            </a:fontRef>
          </p:style>
          <p:txBody>
            <a:bodyPr rtlCol="0" anchor="ctr">
              <a:normAutofit/>
            </a:bodyPr>
            <a:lstStyle/>
            <a:p>
              <a:pPr algn="ctr"/>
              <a:r>
                <a:rPr lang="zh-CN" altLang="en-US" sz="2400" b="1" noProof="0" dirty="0" smtClean="0">
                  <a:ln>
                    <a:noFill/>
                  </a:ln>
                  <a:effectLst/>
                  <a:uLnTx/>
                  <a:uFillTx/>
                  <a:latin typeface="微软雅黑" panose="020B0503020204020204" pitchFamily="34" charset="-122"/>
                  <a:ea typeface="微软雅黑" panose="020B0503020204020204" pitchFamily="34" charset="-122"/>
                  <a:sym typeface="+mn-ea"/>
                </a:rPr>
                <a:t>泡沫灭火器</a:t>
              </a:r>
              <a:endParaRPr lang="zh-CN" altLang="en-US" sz="2400" dirty="0">
                <a:latin typeface="微软雅黑" panose="020B0503020204020204" pitchFamily="34" charset="-122"/>
                <a:ea typeface="微软雅黑" panose="020B0503020204020204" pitchFamily="34" charset="-122"/>
                <a:cs typeface="+mn-ea"/>
              </a:endParaRPr>
            </a:p>
          </p:txBody>
        </p:sp>
        <p:sp>
          <p:nvSpPr>
            <p:cNvPr id="5" name="文本框 4"/>
            <p:cNvSpPr txBox="1"/>
            <p:nvPr>
              <p:custDataLst>
                <p:tags r:id="rId9"/>
              </p:custDataLst>
            </p:nvPr>
          </p:nvSpPr>
          <p:spPr>
            <a:xfrm>
              <a:off x="544629" y="2854914"/>
              <a:ext cx="1322798" cy="1231106"/>
            </a:xfrm>
            <a:prstGeom prst="rect">
              <a:avLst/>
            </a:prstGeom>
            <a:noFill/>
          </p:spPr>
          <p:txBody>
            <a:bodyPr wrap="square" lIns="0" tIns="0" rIns="0" bIns="0" rtlCol="0" anchor="ctr" anchorCtr="1">
              <a:normAutofit/>
            </a:bodyPr>
            <a:lstStyle/>
            <a:p>
              <a:pPr algn="ctr"/>
              <a:r>
                <a:rPr lang="en-US" altLang="zh-CN" sz="8000" b="1" dirty="0">
                  <a:solidFill>
                    <a:srgbClr val="018BE9"/>
                  </a:solidFill>
                </a:rPr>
                <a:t>01</a:t>
              </a:r>
              <a:endParaRPr lang="zh-CN" altLang="en-US" sz="8000" b="1" dirty="0">
                <a:solidFill>
                  <a:srgbClr val="018BE9"/>
                </a:solidFill>
              </a:endParaRPr>
            </a:p>
          </p:txBody>
        </p:sp>
        <p:sp>
          <p:nvSpPr>
            <p:cNvPr id="6" name="矩形 5"/>
            <p:cNvSpPr/>
            <p:nvPr>
              <p:custDataLst>
                <p:tags r:id="rId10"/>
              </p:custDataLst>
            </p:nvPr>
          </p:nvSpPr>
          <p:spPr>
            <a:xfrm>
              <a:off x="5873549" y="1520411"/>
              <a:ext cx="4808220" cy="978535"/>
            </a:xfrm>
            <a:prstGeom prst="rect">
              <a:avLst/>
            </a:prstGeom>
          </p:spPr>
          <p:txBody>
            <a:bodyPr wrap="square">
              <a:noAutofit/>
            </a:bodyPr>
            <a:lstStyle/>
            <a:p>
              <a:pPr algn="ctr">
                <a:lnSpc>
                  <a:spcPct val="120000"/>
                </a:lnSpc>
              </a:pPr>
              <a:r>
                <a:rPr lang="zh-CN" altLang="en-US" noProof="0" dirty="0" smtClean="0">
                  <a:ln>
                    <a:noFill/>
                  </a:ln>
                  <a:effectLst/>
                  <a:uLnTx/>
                  <a:uFillTx/>
                  <a:latin typeface="微软雅黑" panose="020B0503020204020204" pitchFamily="34" charset="-122"/>
                  <a:ea typeface="微软雅黑" panose="020B0503020204020204" pitchFamily="34" charset="-122"/>
                  <a:sym typeface="+mn-ea"/>
                </a:rPr>
                <a:t>※  由于在纸质被燃品上使用后，未燃资料将被污损。因此，学校目前很少采用</a:t>
              </a:r>
              <a:r>
                <a:rPr lang="zh-CN" altLang="en-US" noProof="0" dirty="0" smtClean="0">
                  <a:ln>
                    <a:noFill/>
                  </a:ln>
                  <a:solidFill>
                    <a:srgbClr val="C00000"/>
                  </a:solidFill>
                  <a:effectLst/>
                  <a:uLnTx/>
                  <a:uFillTx/>
                  <a:latin typeface="微软雅黑" panose="020B0503020204020204" pitchFamily="34" charset="-122"/>
                  <a:ea typeface="微软雅黑" panose="020B0503020204020204" pitchFamily="34" charset="-122"/>
                  <a:sym typeface="+mn-ea"/>
                </a:rPr>
                <a:t>泡沫灭火器</a:t>
              </a:r>
              <a:r>
                <a:rPr lang="zh-CN" altLang="en-US" noProof="0" dirty="0" smtClean="0">
                  <a:ln>
                    <a:noFill/>
                  </a:ln>
                  <a:effectLst/>
                  <a:uLnTx/>
                  <a:uFillTx/>
                  <a:latin typeface="微软雅黑" panose="020B0503020204020204" pitchFamily="34" charset="-122"/>
                  <a:ea typeface="微软雅黑" panose="020B0503020204020204" pitchFamily="34" charset="-122"/>
                  <a:sym typeface="+mn-ea"/>
                </a:rPr>
                <a:t>。</a:t>
              </a:r>
              <a:endParaRPr kumimoji="0" lang="zh-CN" altLang="en-US" b="0" i="0" u="none" strike="noStrike" kern="1200" cap="none" spc="0" normalizeH="0" baseline="0" noProof="0" dirty="0">
                <a:ln>
                  <a:noFill/>
                </a:ln>
                <a:effectLst/>
                <a:uLnTx/>
                <a:uFillTx/>
                <a:latin typeface="+mn-lt"/>
                <a:ea typeface="+mn-ea"/>
                <a:cs typeface="+mn-cs"/>
              </a:endParaRPr>
            </a:p>
            <a:p>
              <a:pPr>
                <a:lnSpc>
                  <a:spcPct val="120000"/>
                </a:lnSpc>
              </a:pPr>
              <a:endParaRPr lang="en-US" altLang="zh-CN" dirty="0"/>
            </a:p>
          </p:txBody>
        </p:sp>
      </p:grpSp>
      <p:grpSp>
        <p:nvGrpSpPr>
          <p:cNvPr id="3" name="组合 2"/>
          <p:cNvGrpSpPr/>
          <p:nvPr>
            <p:custDataLst>
              <p:tags r:id="rId2"/>
            </p:custDataLst>
          </p:nvPr>
        </p:nvGrpSpPr>
        <p:grpSpPr>
          <a:xfrm>
            <a:off x="4353085" y="2508839"/>
            <a:ext cx="3456620" cy="1231106"/>
            <a:chOff x="4977291" y="2854914"/>
            <a:chExt cx="3456620" cy="1231106"/>
          </a:xfrm>
        </p:grpSpPr>
        <p:sp>
          <p:nvSpPr>
            <p:cNvPr id="8" name="矩形 7"/>
            <p:cNvSpPr/>
            <p:nvPr>
              <p:custDataLst>
                <p:tags r:id="rId6"/>
              </p:custDataLst>
            </p:nvPr>
          </p:nvSpPr>
          <p:spPr>
            <a:xfrm>
              <a:off x="6349850" y="3052845"/>
              <a:ext cx="2084061" cy="835243"/>
            </a:xfrm>
            <a:prstGeom prst="rect">
              <a:avLst/>
            </a:prstGeom>
            <a:solidFill>
              <a:srgbClr val="FFC000"/>
            </a:solidFill>
            <a:ln>
              <a:noFill/>
            </a:ln>
          </p:spPr>
          <p:style>
            <a:lnRef idx="2">
              <a:srgbClr val="018BE9">
                <a:shade val="50000"/>
              </a:srgbClr>
            </a:lnRef>
            <a:fillRef idx="1">
              <a:srgbClr val="018BE9"/>
            </a:fillRef>
            <a:effectRef idx="0">
              <a:srgbClr val="018BE9"/>
            </a:effectRef>
            <a:fontRef idx="minor">
              <a:srgbClr val="FFFFFF"/>
            </a:fontRef>
          </p:style>
          <p:txBody>
            <a:bodyPr rtlCol="0" anchor="ctr">
              <a:normAutofit/>
            </a:bodyPr>
            <a:lstStyle/>
            <a:p>
              <a:pPr algn="ctr"/>
              <a:r>
                <a:rPr lang="zh-CN" altLang="en-US" sz="2400" b="1" noProof="0" dirty="0" smtClean="0">
                  <a:ln>
                    <a:noFill/>
                  </a:ln>
                  <a:effectLst/>
                  <a:uLnTx/>
                  <a:uFillTx/>
                  <a:latin typeface="微软雅黑" panose="020B0503020204020204" pitchFamily="34" charset="-122"/>
                  <a:ea typeface="微软雅黑" panose="020B0503020204020204" pitchFamily="34" charset="-122"/>
                  <a:sym typeface="+mn-ea"/>
                </a:rPr>
                <a:t>磷酸铵盐干粉灭火器</a:t>
              </a:r>
              <a:endParaRPr lang="zh-CN" altLang="en-US" dirty="0">
                <a:latin typeface="Arial" panose="020B0604020202020204" pitchFamily="34" charset="0"/>
                <a:ea typeface="黑体" panose="02010600030101010101" charset="-122"/>
                <a:cs typeface="+mn-ea"/>
              </a:endParaRPr>
            </a:p>
          </p:txBody>
        </p:sp>
        <p:sp>
          <p:nvSpPr>
            <p:cNvPr id="10" name="文本框 9"/>
            <p:cNvSpPr txBox="1"/>
            <p:nvPr>
              <p:custDataLst>
                <p:tags r:id="rId7"/>
              </p:custDataLst>
            </p:nvPr>
          </p:nvSpPr>
          <p:spPr>
            <a:xfrm>
              <a:off x="4977291" y="2854914"/>
              <a:ext cx="1322798" cy="1231106"/>
            </a:xfrm>
            <a:prstGeom prst="rect">
              <a:avLst/>
            </a:prstGeom>
            <a:noFill/>
          </p:spPr>
          <p:txBody>
            <a:bodyPr wrap="square" lIns="0" tIns="0" rIns="0" bIns="0" rtlCol="0" anchor="ctr" anchorCtr="1">
              <a:normAutofit/>
            </a:bodyPr>
            <a:lstStyle/>
            <a:p>
              <a:pPr algn="ctr"/>
              <a:r>
                <a:rPr lang="en-US" altLang="zh-CN" sz="8000" b="1" dirty="0">
                  <a:solidFill>
                    <a:srgbClr val="FFC000"/>
                  </a:solidFill>
                </a:rPr>
                <a:t>02</a:t>
              </a:r>
              <a:endParaRPr lang="zh-CN" altLang="en-US" sz="8000" b="1" dirty="0">
                <a:solidFill>
                  <a:srgbClr val="FFC000"/>
                </a:solidFill>
              </a:endParaRPr>
            </a:p>
          </p:txBody>
        </p:sp>
      </p:grpSp>
      <p:grpSp>
        <p:nvGrpSpPr>
          <p:cNvPr id="12" name="组合 11"/>
          <p:cNvGrpSpPr/>
          <p:nvPr>
            <p:custDataLst>
              <p:tags r:id="rId3"/>
            </p:custDataLst>
          </p:nvPr>
        </p:nvGrpSpPr>
        <p:grpSpPr>
          <a:xfrm>
            <a:off x="8169786" y="2508839"/>
            <a:ext cx="3456620" cy="1231106"/>
            <a:chOff x="8735380" y="2854914"/>
            <a:chExt cx="3456620" cy="1231106"/>
          </a:xfrm>
        </p:grpSpPr>
        <p:sp>
          <p:nvSpPr>
            <p:cNvPr id="13" name="矩形 12"/>
            <p:cNvSpPr/>
            <p:nvPr>
              <p:custDataLst>
                <p:tags r:id="rId4"/>
              </p:custDataLst>
            </p:nvPr>
          </p:nvSpPr>
          <p:spPr>
            <a:xfrm>
              <a:off x="10107939" y="3052845"/>
              <a:ext cx="2084061" cy="835243"/>
            </a:xfrm>
            <a:prstGeom prst="rect">
              <a:avLst/>
            </a:prstGeom>
            <a:solidFill>
              <a:srgbClr val="00B0F0"/>
            </a:solidFill>
            <a:ln>
              <a:noFill/>
            </a:ln>
          </p:spPr>
          <p:style>
            <a:lnRef idx="2">
              <a:srgbClr val="018BE9">
                <a:shade val="50000"/>
              </a:srgbClr>
            </a:lnRef>
            <a:fillRef idx="1">
              <a:srgbClr val="018BE9"/>
            </a:fillRef>
            <a:effectRef idx="0">
              <a:srgbClr val="018BE9"/>
            </a:effectRef>
            <a:fontRef idx="minor">
              <a:srgbClr val="FFFFFF"/>
            </a:fontRef>
          </p:style>
          <p:txBody>
            <a:bodyPr rtlCol="0" anchor="ctr">
              <a:normAutofit fontScale="97500"/>
            </a:bodyPr>
            <a:lstStyle/>
            <a:p>
              <a:pPr algn="ctr"/>
              <a:endParaRPr lang="zh-CN" altLang="en-US" sz="2400" b="1" noProof="0" dirty="0" smtClean="0">
                <a:ln>
                  <a:noFill/>
                </a:ln>
                <a:effectLst/>
                <a:uLnTx/>
                <a:uFillTx/>
                <a:latin typeface="微软雅黑" panose="020B0503020204020204" pitchFamily="34" charset="-122"/>
                <a:ea typeface="微软雅黑" panose="020B0503020204020204" pitchFamily="34" charset="-122"/>
                <a:sym typeface="+mn-ea"/>
              </a:endParaRPr>
            </a:p>
            <a:p>
              <a:pPr algn="ctr"/>
              <a:r>
                <a:rPr lang="zh-CN" altLang="en-US" sz="2400" b="1" noProof="0" dirty="0" smtClean="0">
                  <a:ln>
                    <a:noFill/>
                  </a:ln>
                  <a:effectLst/>
                  <a:uLnTx/>
                  <a:uFillTx/>
                  <a:latin typeface="微软雅黑" panose="020B0503020204020204" pitchFamily="34" charset="-122"/>
                  <a:ea typeface="微软雅黑" panose="020B0503020204020204" pitchFamily="34" charset="-122"/>
                  <a:sym typeface="+mn-ea"/>
                </a:rPr>
                <a:t>1211灭火器</a:t>
              </a:r>
            </a:p>
            <a:p>
              <a:pPr algn="ctr"/>
              <a:endParaRPr lang="zh-CN" altLang="en-US" sz="2400" b="1" noProof="0" dirty="0" smtClean="0">
                <a:ln>
                  <a:noFill/>
                </a:ln>
                <a:effectLst/>
                <a:uLnTx/>
                <a:uFillTx/>
                <a:latin typeface="微软雅黑" panose="020B0503020204020204" pitchFamily="34" charset="-122"/>
                <a:ea typeface="微软雅黑" panose="020B0503020204020204" pitchFamily="34" charset="-122"/>
              </a:endParaRPr>
            </a:p>
          </p:txBody>
        </p:sp>
        <p:sp>
          <p:nvSpPr>
            <p:cNvPr id="14" name="文本框 13"/>
            <p:cNvSpPr txBox="1"/>
            <p:nvPr>
              <p:custDataLst>
                <p:tags r:id="rId5"/>
              </p:custDataLst>
            </p:nvPr>
          </p:nvSpPr>
          <p:spPr>
            <a:xfrm>
              <a:off x="8735380" y="2854914"/>
              <a:ext cx="1322798" cy="1231106"/>
            </a:xfrm>
            <a:prstGeom prst="rect">
              <a:avLst/>
            </a:prstGeom>
            <a:noFill/>
          </p:spPr>
          <p:txBody>
            <a:bodyPr wrap="square" lIns="0" tIns="0" rIns="0" bIns="0" rtlCol="0" anchor="ctr" anchorCtr="1">
              <a:normAutofit/>
            </a:bodyPr>
            <a:lstStyle/>
            <a:p>
              <a:pPr algn="ctr"/>
              <a:r>
                <a:rPr lang="en-US" altLang="zh-CN" sz="8000" b="1" dirty="0">
                  <a:solidFill>
                    <a:srgbClr val="00B0F0"/>
                  </a:solidFill>
                </a:rPr>
                <a:t>03</a:t>
              </a:r>
              <a:endParaRPr lang="zh-CN" altLang="en-US" sz="8000" b="1" dirty="0">
                <a:solidFill>
                  <a:srgbClr val="00B0F0"/>
                </a:solidFill>
              </a:endParaRPr>
            </a:p>
          </p:txBody>
        </p:sp>
      </p:grpSp>
      <p:pic>
        <p:nvPicPr>
          <p:cNvPr id="18" name="Picture 5" descr="灭火器箱"/>
          <p:cNvPicPr>
            <a:picLocks noChangeAspect="1" noChangeArrowheads="1"/>
          </p:cNvPicPr>
          <p:nvPr/>
        </p:nvPicPr>
        <p:blipFill>
          <a:blip r:embed="rId16" cstate="print"/>
          <a:srcRect/>
          <a:stretch>
            <a:fillRect/>
          </a:stretch>
        </p:blipFill>
        <p:spPr>
          <a:xfrm>
            <a:off x="969645" y="3757930"/>
            <a:ext cx="2925445" cy="2903855"/>
          </a:xfrm>
          <a:prstGeom prst="rect">
            <a:avLst/>
          </a:prstGeom>
        </p:spPr>
      </p:pic>
      <p:pic>
        <p:nvPicPr>
          <p:cNvPr id="19" name="Picture 7" descr="干粉灭火器 的副本 (2)"/>
          <p:cNvPicPr>
            <a:picLocks noChangeAspect="1" noChangeArrowheads="1"/>
          </p:cNvPicPr>
          <p:nvPr/>
        </p:nvPicPr>
        <p:blipFill>
          <a:blip r:embed="rId17" cstate="print"/>
          <a:srcRect/>
          <a:stretch>
            <a:fillRect/>
          </a:stretch>
        </p:blipFill>
        <p:spPr>
          <a:xfrm>
            <a:off x="4772660" y="3757930"/>
            <a:ext cx="3397250" cy="2903220"/>
          </a:xfrm>
          <a:prstGeom prst="rect">
            <a:avLst/>
          </a:prstGeom>
        </p:spPr>
      </p:pic>
      <p:pic>
        <p:nvPicPr>
          <p:cNvPr id="22" name="Picture 7" descr="1211氮气灭火器 的副本 (2)"/>
          <p:cNvPicPr>
            <a:picLocks noChangeAspect="1" noChangeArrowheads="1"/>
          </p:cNvPicPr>
          <p:nvPr/>
        </p:nvPicPr>
        <p:blipFill>
          <a:blip r:embed="rId18" cstate="print"/>
          <a:srcRect/>
          <a:stretch>
            <a:fillRect/>
          </a:stretch>
        </p:blipFill>
        <p:spPr>
          <a:xfrm>
            <a:off x="8857615" y="3740150"/>
            <a:ext cx="3453130" cy="282829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0"/>
            <a:ext cx="12192000" cy="686683"/>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0" y="40352"/>
            <a:ext cx="10104708" cy="646331"/>
          </a:xfrm>
          <a:prstGeom prst="rect">
            <a:avLst/>
          </a:prstGeom>
          <a:noFill/>
        </p:spPr>
        <p:txBody>
          <a:bodyPr wrap="square" rtlCol="0">
            <a:spAutoFit/>
          </a:bodyPr>
          <a:lstStyle/>
          <a:p>
            <a:r>
              <a:rPr lang="zh-CN" altLang="en-US" sz="3600" dirty="0" smtClean="0">
                <a:solidFill>
                  <a:schemeClr val="bg1"/>
                </a:solidFill>
                <a:latin typeface="微软雅黑" panose="020B0503020204020204" pitchFamily="34" charset="-122"/>
                <a:ea typeface="微软雅黑" panose="020B0503020204020204" pitchFamily="34" charset="-122"/>
                <a:sym typeface="+mn-ea"/>
              </a:rPr>
              <a:t>消防知识应知应会</a:t>
            </a:r>
            <a:endParaRPr lang="zh-CN" altLang="zh-CN" sz="3600" dirty="0">
              <a:solidFill>
                <a:schemeClr val="bg1"/>
              </a:solidFill>
              <a:latin typeface="微软雅黑" panose="020B0503020204020204" pitchFamily="34" charset="-122"/>
              <a:ea typeface="微软雅黑" panose="020B0503020204020204" pitchFamily="34" charset="-122"/>
              <a:sym typeface="+mn-ea"/>
            </a:endParaRPr>
          </a:p>
        </p:txBody>
      </p:sp>
      <p:sp>
        <p:nvSpPr>
          <p:cNvPr id="85" name="文本框 7"/>
          <p:cNvSpPr txBox="1"/>
          <p:nvPr/>
        </p:nvSpPr>
        <p:spPr>
          <a:xfrm>
            <a:off x="2448560" y="1108075"/>
            <a:ext cx="4004945" cy="583565"/>
          </a:xfrm>
          <a:prstGeom prst="rect">
            <a:avLst/>
          </a:prstGeom>
          <a:solidFill>
            <a:srgbClr val="FFC000"/>
          </a:solidFill>
        </p:spPr>
        <p:txBody>
          <a:bodyPr wrap="square" rtlCol="0">
            <a:spAutoFit/>
          </a:bodyPr>
          <a:lstStyle/>
          <a:p>
            <a:r>
              <a:rPr lang="zh-CN" altLang="en-US" sz="3200" b="1" dirty="0">
                <a:latin typeface="微软雅黑" panose="020B0503020204020204" pitchFamily="34" charset="-122"/>
                <a:ea typeface="微软雅黑" panose="020B0503020204020204" pitchFamily="34" charset="-122"/>
              </a:rPr>
              <a:t>灭火器的使用方法：</a:t>
            </a:r>
          </a:p>
        </p:txBody>
      </p:sp>
      <p:grpSp>
        <p:nvGrpSpPr>
          <p:cNvPr id="34" name="组合 33"/>
          <p:cNvGrpSpPr/>
          <p:nvPr/>
        </p:nvGrpSpPr>
        <p:grpSpPr>
          <a:xfrm>
            <a:off x="1219463" y="715939"/>
            <a:ext cx="768707" cy="1273108"/>
            <a:chOff x="8198644" y="644525"/>
            <a:chExt cx="639762" cy="1054100"/>
          </a:xfrm>
        </p:grpSpPr>
        <p:sp>
          <p:nvSpPr>
            <p:cNvPr id="35" name="Rectangle 75"/>
            <p:cNvSpPr>
              <a:spLocks noChangeArrowheads="1"/>
            </p:cNvSpPr>
            <p:nvPr/>
          </p:nvSpPr>
          <p:spPr bwMode="auto">
            <a:xfrm>
              <a:off x="8439944" y="725487"/>
              <a:ext cx="119063" cy="57150"/>
            </a:xfrm>
            <a:prstGeom prst="rect">
              <a:avLst/>
            </a:prstGeom>
            <a:solidFill>
              <a:srgbClr val="231F2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6" name="Freeform 76"/>
            <p:cNvSpPr/>
            <p:nvPr/>
          </p:nvSpPr>
          <p:spPr bwMode="auto">
            <a:xfrm>
              <a:off x="8198644" y="658812"/>
              <a:ext cx="287338" cy="168275"/>
            </a:xfrm>
            <a:custGeom>
              <a:avLst/>
              <a:gdLst>
                <a:gd name="T0" fmla="*/ 3 w 130"/>
                <a:gd name="T1" fmla="*/ 5 h 76"/>
                <a:gd name="T2" fmla="*/ 2 w 130"/>
                <a:gd name="T3" fmla="*/ 23 h 76"/>
                <a:gd name="T4" fmla="*/ 6 w 130"/>
                <a:gd name="T5" fmla="*/ 25 h 76"/>
                <a:gd name="T6" fmla="*/ 90 w 130"/>
                <a:gd name="T7" fmla="*/ 20 h 76"/>
                <a:gd name="T8" fmla="*/ 90 w 130"/>
                <a:gd name="T9" fmla="*/ 25 h 76"/>
                <a:gd name="T10" fmla="*/ 27 w 130"/>
                <a:gd name="T11" fmla="*/ 52 h 76"/>
                <a:gd name="T12" fmla="*/ 21 w 130"/>
                <a:gd name="T13" fmla="*/ 59 h 76"/>
                <a:gd name="T14" fmla="*/ 20 w 130"/>
                <a:gd name="T15" fmla="*/ 70 h 76"/>
                <a:gd name="T16" fmla="*/ 27 w 130"/>
                <a:gd name="T17" fmla="*/ 74 h 76"/>
                <a:gd name="T18" fmla="*/ 100 w 130"/>
                <a:gd name="T19" fmla="*/ 37 h 76"/>
                <a:gd name="T20" fmla="*/ 128 w 130"/>
                <a:gd name="T21" fmla="*/ 34 h 76"/>
                <a:gd name="T22" fmla="*/ 124 w 130"/>
                <a:gd name="T23" fmla="*/ 3 h 76"/>
                <a:gd name="T24" fmla="*/ 119 w 130"/>
                <a:gd name="T25" fmla="*/ 3 h 76"/>
                <a:gd name="T26" fmla="*/ 12 w 130"/>
                <a:gd name="T27" fmla="*/ 2 h 76"/>
                <a:gd name="T28" fmla="*/ 3 w 130"/>
                <a:gd name="T29" fmla="*/ 5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0" h="76">
                  <a:moveTo>
                    <a:pt x="3" y="5"/>
                  </a:moveTo>
                  <a:cubicBezTo>
                    <a:pt x="0" y="9"/>
                    <a:pt x="0" y="21"/>
                    <a:pt x="2" y="23"/>
                  </a:cubicBezTo>
                  <a:cubicBezTo>
                    <a:pt x="3" y="24"/>
                    <a:pt x="4" y="25"/>
                    <a:pt x="6" y="25"/>
                  </a:cubicBezTo>
                  <a:cubicBezTo>
                    <a:pt x="6" y="25"/>
                    <a:pt x="20" y="19"/>
                    <a:pt x="90" y="20"/>
                  </a:cubicBezTo>
                  <a:cubicBezTo>
                    <a:pt x="92" y="20"/>
                    <a:pt x="94" y="23"/>
                    <a:pt x="90" y="25"/>
                  </a:cubicBezTo>
                  <a:cubicBezTo>
                    <a:pt x="78" y="33"/>
                    <a:pt x="41" y="47"/>
                    <a:pt x="27" y="52"/>
                  </a:cubicBezTo>
                  <a:cubicBezTo>
                    <a:pt x="24" y="54"/>
                    <a:pt x="22" y="56"/>
                    <a:pt x="21" y="59"/>
                  </a:cubicBezTo>
                  <a:cubicBezTo>
                    <a:pt x="21" y="62"/>
                    <a:pt x="20" y="67"/>
                    <a:pt x="20" y="70"/>
                  </a:cubicBezTo>
                  <a:cubicBezTo>
                    <a:pt x="20" y="73"/>
                    <a:pt x="24" y="76"/>
                    <a:pt x="27" y="74"/>
                  </a:cubicBezTo>
                  <a:cubicBezTo>
                    <a:pt x="43" y="65"/>
                    <a:pt x="68" y="48"/>
                    <a:pt x="100" y="37"/>
                  </a:cubicBezTo>
                  <a:cubicBezTo>
                    <a:pt x="117" y="32"/>
                    <a:pt x="123" y="51"/>
                    <a:pt x="128" y="34"/>
                  </a:cubicBezTo>
                  <a:cubicBezTo>
                    <a:pt x="130" y="33"/>
                    <a:pt x="124" y="3"/>
                    <a:pt x="124" y="3"/>
                  </a:cubicBezTo>
                  <a:cubicBezTo>
                    <a:pt x="124" y="0"/>
                    <a:pt x="122" y="3"/>
                    <a:pt x="119" y="3"/>
                  </a:cubicBezTo>
                  <a:cubicBezTo>
                    <a:pt x="119" y="3"/>
                    <a:pt x="56" y="5"/>
                    <a:pt x="12" y="2"/>
                  </a:cubicBezTo>
                  <a:cubicBezTo>
                    <a:pt x="6" y="1"/>
                    <a:pt x="6" y="2"/>
                    <a:pt x="3" y="5"/>
                  </a:cubicBezTo>
                  <a:close/>
                </a:path>
              </a:pathLst>
            </a:custGeom>
            <a:solidFill>
              <a:srgbClr val="231F2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77"/>
            <p:cNvSpPr/>
            <p:nvPr/>
          </p:nvSpPr>
          <p:spPr bwMode="auto">
            <a:xfrm>
              <a:off x="8244681" y="665162"/>
              <a:ext cx="236538" cy="157163"/>
            </a:xfrm>
            <a:custGeom>
              <a:avLst/>
              <a:gdLst>
                <a:gd name="T0" fmla="*/ 3 w 107"/>
                <a:gd name="T1" fmla="*/ 68 h 71"/>
                <a:gd name="T2" fmla="*/ 13 w 107"/>
                <a:gd name="T3" fmla="*/ 62 h 71"/>
                <a:gd name="T4" fmla="*/ 77 w 107"/>
                <a:gd name="T5" fmla="*/ 31 h 71"/>
                <a:gd name="T6" fmla="*/ 83 w 107"/>
                <a:gd name="T7" fmla="*/ 30 h 71"/>
                <a:gd name="T8" fmla="*/ 93 w 107"/>
                <a:gd name="T9" fmla="*/ 33 h 71"/>
                <a:gd name="T10" fmla="*/ 94 w 107"/>
                <a:gd name="T11" fmla="*/ 33 h 71"/>
                <a:gd name="T12" fmla="*/ 99 w 107"/>
                <a:gd name="T13" fmla="*/ 35 h 71"/>
                <a:gd name="T14" fmla="*/ 104 w 107"/>
                <a:gd name="T15" fmla="*/ 28 h 71"/>
                <a:gd name="T16" fmla="*/ 104 w 107"/>
                <a:gd name="T17" fmla="*/ 28 h 71"/>
                <a:gd name="T18" fmla="*/ 104 w 107"/>
                <a:gd name="T19" fmla="*/ 28 h 71"/>
                <a:gd name="T20" fmla="*/ 100 w 107"/>
                <a:gd name="T21" fmla="*/ 0 h 71"/>
                <a:gd name="T22" fmla="*/ 101 w 107"/>
                <a:gd name="T23" fmla="*/ 0 h 71"/>
                <a:gd name="T24" fmla="*/ 102 w 107"/>
                <a:gd name="T25" fmla="*/ 0 h 71"/>
                <a:gd name="T26" fmla="*/ 102 w 107"/>
                <a:gd name="T27" fmla="*/ 0 h 71"/>
                <a:gd name="T28" fmla="*/ 106 w 107"/>
                <a:gd name="T29" fmla="*/ 30 h 71"/>
                <a:gd name="T30" fmla="*/ 106 w 107"/>
                <a:gd name="T31" fmla="*/ 30 h 71"/>
                <a:gd name="T32" fmla="*/ 106 w 107"/>
                <a:gd name="T33" fmla="*/ 30 h 71"/>
                <a:gd name="T34" fmla="*/ 101 w 107"/>
                <a:gd name="T35" fmla="*/ 37 h 71"/>
                <a:gd name="T36" fmla="*/ 96 w 107"/>
                <a:gd name="T37" fmla="*/ 36 h 71"/>
                <a:gd name="T38" fmla="*/ 95 w 107"/>
                <a:gd name="T39" fmla="*/ 35 h 71"/>
                <a:gd name="T40" fmla="*/ 85 w 107"/>
                <a:gd name="T41" fmla="*/ 33 h 71"/>
                <a:gd name="T42" fmla="*/ 79 w 107"/>
                <a:gd name="T43" fmla="*/ 34 h 71"/>
                <a:gd name="T44" fmla="*/ 16 w 107"/>
                <a:gd name="T45" fmla="*/ 65 h 71"/>
                <a:gd name="T46" fmla="*/ 5 w 107"/>
                <a:gd name="T47" fmla="*/ 71 h 71"/>
                <a:gd name="T48" fmla="*/ 4 w 107"/>
                <a:gd name="T49" fmla="*/ 71 h 71"/>
                <a:gd name="T50" fmla="*/ 1 w 107"/>
                <a:gd name="T51" fmla="*/ 70 h 71"/>
                <a:gd name="T52" fmla="*/ 0 w 107"/>
                <a:gd name="T53" fmla="*/ 68 h 71"/>
                <a:gd name="T54" fmla="*/ 1 w 107"/>
                <a:gd name="T55" fmla="*/ 69 h 71"/>
                <a:gd name="T56" fmla="*/ 3 w 107"/>
                <a:gd name="T57" fmla="*/ 68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7" h="71">
                  <a:moveTo>
                    <a:pt x="3" y="68"/>
                  </a:moveTo>
                  <a:cubicBezTo>
                    <a:pt x="6" y="67"/>
                    <a:pt x="10" y="65"/>
                    <a:pt x="13" y="62"/>
                  </a:cubicBezTo>
                  <a:cubicBezTo>
                    <a:pt x="29" y="53"/>
                    <a:pt x="50" y="40"/>
                    <a:pt x="77" y="31"/>
                  </a:cubicBezTo>
                  <a:cubicBezTo>
                    <a:pt x="79" y="31"/>
                    <a:pt x="81" y="30"/>
                    <a:pt x="83" y="30"/>
                  </a:cubicBezTo>
                  <a:cubicBezTo>
                    <a:pt x="87" y="30"/>
                    <a:pt x="90" y="31"/>
                    <a:pt x="93" y="33"/>
                  </a:cubicBezTo>
                  <a:cubicBezTo>
                    <a:pt x="94" y="33"/>
                    <a:pt x="94" y="33"/>
                    <a:pt x="94" y="33"/>
                  </a:cubicBezTo>
                  <a:cubicBezTo>
                    <a:pt x="96" y="34"/>
                    <a:pt x="98" y="35"/>
                    <a:pt x="99" y="35"/>
                  </a:cubicBezTo>
                  <a:cubicBezTo>
                    <a:pt x="100" y="35"/>
                    <a:pt x="102" y="34"/>
                    <a:pt x="104" y="28"/>
                  </a:cubicBezTo>
                  <a:cubicBezTo>
                    <a:pt x="104" y="28"/>
                    <a:pt x="104" y="28"/>
                    <a:pt x="104" y="28"/>
                  </a:cubicBezTo>
                  <a:cubicBezTo>
                    <a:pt x="104" y="28"/>
                    <a:pt x="104" y="28"/>
                    <a:pt x="104" y="28"/>
                  </a:cubicBezTo>
                  <a:cubicBezTo>
                    <a:pt x="105" y="26"/>
                    <a:pt x="103" y="13"/>
                    <a:pt x="100" y="0"/>
                  </a:cubicBezTo>
                  <a:cubicBezTo>
                    <a:pt x="101" y="0"/>
                    <a:pt x="101" y="0"/>
                    <a:pt x="101" y="0"/>
                  </a:cubicBezTo>
                  <a:cubicBezTo>
                    <a:pt x="101" y="0"/>
                    <a:pt x="102" y="0"/>
                    <a:pt x="102" y="0"/>
                  </a:cubicBezTo>
                  <a:cubicBezTo>
                    <a:pt x="102" y="0"/>
                    <a:pt x="102" y="0"/>
                    <a:pt x="102" y="0"/>
                  </a:cubicBezTo>
                  <a:cubicBezTo>
                    <a:pt x="105" y="13"/>
                    <a:pt x="107" y="28"/>
                    <a:pt x="106" y="30"/>
                  </a:cubicBezTo>
                  <a:cubicBezTo>
                    <a:pt x="106" y="30"/>
                    <a:pt x="106" y="30"/>
                    <a:pt x="106" y="30"/>
                  </a:cubicBezTo>
                  <a:cubicBezTo>
                    <a:pt x="106" y="30"/>
                    <a:pt x="106" y="30"/>
                    <a:pt x="106" y="30"/>
                  </a:cubicBezTo>
                  <a:cubicBezTo>
                    <a:pt x="104" y="36"/>
                    <a:pt x="103" y="37"/>
                    <a:pt x="101" y="37"/>
                  </a:cubicBezTo>
                  <a:cubicBezTo>
                    <a:pt x="100" y="37"/>
                    <a:pt x="98" y="36"/>
                    <a:pt x="96" y="36"/>
                  </a:cubicBezTo>
                  <a:cubicBezTo>
                    <a:pt x="95" y="35"/>
                    <a:pt x="95" y="35"/>
                    <a:pt x="95" y="35"/>
                  </a:cubicBezTo>
                  <a:cubicBezTo>
                    <a:pt x="92" y="34"/>
                    <a:pt x="89" y="33"/>
                    <a:pt x="85" y="33"/>
                  </a:cubicBezTo>
                  <a:cubicBezTo>
                    <a:pt x="83" y="33"/>
                    <a:pt x="81" y="33"/>
                    <a:pt x="79" y="34"/>
                  </a:cubicBezTo>
                  <a:cubicBezTo>
                    <a:pt x="53" y="43"/>
                    <a:pt x="31" y="55"/>
                    <a:pt x="16" y="65"/>
                  </a:cubicBezTo>
                  <a:cubicBezTo>
                    <a:pt x="12" y="67"/>
                    <a:pt x="8" y="69"/>
                    <a:pt x="5" y="71"/>
                  </a:cubicBezTo>
                  <a:cubicBezTo>
                    <a:pt x="5" y="71"/>
                    <a:pt x="4" y="71"/>
                    <a:pt x="4" y="71"/>
                  </a:cubicBezTo>
                  <a:cubicBezTo>
                    <a:pt x="3" y="71"/>
                    <a:pt x="2" y="71"/>
                    <a:pt x="1" y="70"/>
                  </a:cubicBezTo>
                  <a:cubicBezTo>
                    <a:pt x="1" y="69"/>
                    <a:pt x="0" y="69"/>
                    <a:pt x="0" y="68"/>
                  </a:cubicBezTo>
                  <a:cubicBezTo>
                    <a:pt x="1" y="69"/>
                    <a:pt x="1" y="69"/>
                    <a:pt x="1" y="69"/>
                  </a:cubicBezTo>
                  <a:cubicBezTo>
                    <a:pt x="2" y="69"/>
                    <a:pt x="3" y="69"/>
                    <a:pt x="3" y="68"/>
                  </a:cubicBezTo>
                  <a:close/>
                </a:path>
              </a:pathLst>
            </a:custGeom>
            <a:solidFill>
              <a:srgbClr val="231F2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78"/>
            <p:cNvSpPr/>
            <p:nvPr/>
          </p:nvSpPr>
          <p:spPr bwMode="auto">
            <a:xfrm>
              <a:off x="8479631" y="676275"/>
              <a:ext cx="117475" cy="71438"/>
            </a:xfrm>
            <a:custGeom>
              <a:avLst/>
              <a:gdLst>
                <a:gd name="T0" fmla="*/ 0 w 53"/>
                <a:gd name="T1" fmla="*/ 27 h 32"/>
                <a:gd name="T2" fmla="*/ 4 w 53"/>
                <a:gd name="T3" fmla="*/ 32 h 32"/>
                <a:gd name="T4" fmla="*/ 49 w 53"/>
                <a:gd name="T5" fmla="*/ 32 h 32"/>
                <a:gd name="T6" fmla="*/ 53 w 53"/>
                <a:gd name="T7" fmla="*/ 27 h 32"/>
                <a:gd name="T8" fmla="*/ 53 w 53"/>
                <a:gd name="T9" fmla="*/ 5 h 32"/>
                <a:gd name="T10" fmla="*/ 49 w 53"/>
                <a:gd name="T11" fmla="*/ 0 h 32"/>
                <a:gd name="T12" fmla="*/ 4 w 53"/>
                <a:gd name="T13" fmla="*/ 0 h 32"/>
                <a:gd name="T14" fmla="*/ 0 w 53"/>
                <a:gd name="T15" fmla="*/ 5 h 32"/>
                <a:gd name="T16" fmla="*/ 0 w 53"/>
                <a:gd name="T17" fmla="*/ 27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32">
                  <a:moveTo>
                    <a:pt x="0" y="27"/>
                  </a:moveTo>
                  <a:cubicBezTo>
                    <a:pt x="0" y="30"/>
                    <a:pt x="2" y="32"/>
                    <a:pt x="4" y="32"/>
                  </a:cubicBezTo>
                  <a:cubicBezTo>
                    <a:pt x="49" y="32"/>
                    <a:pt x="49" y="32"/>
                    <a:pt x="49" y="32"/>
                  </a:cubicBezTo>
                  <a:cubicBezTo>
                    <a:pt x="51" y="32"/>
                    <a:pt x="53" y="30"/>
                    <a:pt x="53" y="27"/>
                  </a:cubicBezTo>
                  <a:cubicBezTo>
                    <a:pt x="53" y="5"/>
                    <a:pt x="53" y="5"/>
                    <a:pt x="53" y="5"/>
                  </a:cubicBezTo>
                  <a:cubicBezTo>
                    <a:pt x="53" y="3"/>
                    <a:pt x="51" y="0"/>
                    <a:pt x="49" y="0"/>
                  </a:cubicBezTo>
                  <a:cubicBezTo>
                    <a:pt x="4" y="0"/>
                    <a:pt x="4" y="0"/>
                    <a:pt x="4" y="0"/>
                  </a:cubicBezTo>
                  <a:cubicBezTo>
                    <a:pt x="2" y="0"/>
                    <a:pt x="0" y="3"/>
                    <a:pt x="0" y="5"/>
                  </a:cubicBezTo>
                  <a:lnTo>
                    <a:pt x="0" y="27"/>
                  </a:lnTo>
                  <a:close/>
                </a:path>
              </a:pathLst>
            </a:custGeom>
            <a:solidFill>
              <a:srgbClr val="231F2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pic>
          <p:nvPicPr>
            <p:cNvPr id="39" name="Picture 79"/>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479631" y="688975"/>
              <a:ext cx="39688" cy="396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0" name="Picture 80"/>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8481219" y="687387"/>
              <a:ext cx="39688" cy="396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1" name="Picture 81"/>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8482806" y="692150"/>
              <a:ext cx="33338" cy="33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2" name="Oval 82"/>
            <p:cNvSpPr>
              <a:spLocks noChangeArrowheads="1"/>
            </p:cNvSpPr>
            <p:nvPr/>
          </p:nvSpPr>
          <p:spPr bwMode="auto">
            <a:xfrm>
              <a:off x="8436769" y="644525"/>
              <a:ext cx="125413" cy="122238"/>
            </a:xfrm>
            <a:prstGeom prst="ellipse">
              <a:avLst/>
            </a:prstGeom>
            <a:solidFill>
              <a:srgbClr val="414042"/>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83"/>
            <p:cNvSpPr/>
            <p:nvPr/>
          </p:nvSpPr>
          <p:spPr bwMode="auto">
            <a:xfrm>
              <a:off x="8579644" y="682625"/>
              <a:ext cx="217488" cy="249238"/>
            </a:xfrm>
            <a:custGeom>
              <a:avLst/>
              <a:gdLst>
                <a:gd name="T0" fmla="*/ 3 w 98"/>
                <a:gd name="T1" fmla="*/ 0 h 112"/>
                <a:gd name="T2" fmla="*/ 4 w 98"/>
                <a:gd name="T3" fmla="*/ 0 h 112"/>
                <a:gd name="T4" fmla="*/ 5 w 98"/>
                <a:gd name="T5" fmla="*/ 0 h 112"/>
                <a:gd name="T6" fmla="*/ 5 w 98"/>
                <a:gd name="T7" fmla="*/ 0 h 112"/>
                <a:gd name="T8" fmla="*/ 8 w 98"/>
                <a:gd name="T9" fmla="*/ 3 h 112"/>
                <a:gd name="T10" fmla="*/ 12 w 98"/>
                <a:gd name="T11" fmla="*/ 6 h 112"/>
                <a:gd name="T12" fmla="*/ 61 w 98"/>
                <a:gd name="T13" fmla="*/ 24 h 112"/>
                <a:gd name="T14" fmla="*/ 98 w 98"/>
                <a:gd name="T15" fmla="*/ 112 h 112"/>
                <a:gd name="T16" fmla="*/ 83 w 98"/>
                <a:gd name="T17" fmla="*/ 111 h 112"/>
                <a:gd name="T18" fmla="*/ 51 w 98"/>
                <a:gd name="T19" fmla="*/ 36 h 112"/>
                <a:gd name="T20" fmla="*/ 12 w 98"/>
                <a:gd name="T21" fmla="*/ 21 h 112"/>
                <a:gd name="T22" fmla="*/ 8 w 98"/>
                <a:gd name="T23" fmla="*/ 24 h 112"/>
                <a:gd name="T24" fmla="*/ 5 w 98"/>
                <a:gd name="T25" fmla="*/ 27 h 112"/>
                <a:gd name="T26" fmla="*/ 5 w 98"/>
                <a:gd name="T27" fmla="*/ 27 h 112"/>
                <a:gd name="T28" fmla="*/ 4 w 98"/>
                <a:gd name="T29" fmla="*/ 27 h 112"/>
                <a:gd name="T30" fmla="*/ 3 w 98"/>
                <a:gd name="T31" fmla="*/ 27 h 112"/>
                <a:gd name="T32" fmla="*/ 0 w 98"/>
                <a:gd name="T33" fmla="*/ 26 h 112"/>
                <a:gd name="T34" fmla="*/ 0 w 98"/>
                <a:gd name="T35" fmla="*/ 1 h 112"/>
                <a:gd name="T36" fmla="*/ 3 w 98"/>
                <a:gd name="T37"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8" h="112">
                  <a:moveTo>
                    <a:pt x="3" y="0"/>
                  </a:moveTo>
                  <a:cubicBezTo>
                    <a:pt x="4" y="0"/>
                    <a:pt x="4" y="0"/>
                    <a:pt x="4" y="0"/>
                  </a:cubicBezTo>
                  <a:cubicBezTo>
                    <a:pt x="5" y="0"/>
                    <a:pt x="5" y="0"/>
                    <a:pt x="5" y="0"/>
                  </a:cubicBezTo>
                  <a:cubicBezTo>
                    <a:pt x="5" y="0"/>
                    <a:pt x="5" y="0"/>
                    <a:pt x="5" y="0"/>
                  </a:cubicBezTo>
                  <a:cubicBezTo>
                    <a:pt x="4" y="0"/>
                    <a:pt x="7" y="0"/>
                    <a:pt x="8" y="3"/>
                  </a:cubicBezTo>
                  <a:cubicBezTo>
                    <a:pt x="9" y="4"/>
                    <a:pt x="11" y="5"/>
                    <a:pt x="12" y="6"/>
                  </a:cubicBezTo>
                  <a:cubicBezTo>
                    <a:pt x="24" y="6"/>
                    <a:pt x="44" y="9"/>
                    <a:pt x="61" y="24"/>
                  </a:cubicBezTo>
                  <a:cubicBezTo>
                    <a:pt x="80" y="40"/>
                    <a:pt x="98" y="62"/>
                    <a:pt x="98" y="112"/>
                  </a:cubicBezTo>
                  <a:cubicBezTo>
                    <a:pt x="98" y="107"/>
                    <a:pt x="83" y="111"/>
                    <a:pt x="83" y="111"/>
                  </a:cubicBezTo>
                  <a:cubicBezTo>
                    <a:pt x="83" y="63"/>
                    <a:pt x="66" y="49"/>
                    <a:pt x="51" y="36"/>
                  </a:cubicBezTo>
                  <a:cubicBezTo>
                    <a:pt x="38" y="24"/>
                    <a:pt x="22" y="22"/>
                    <a:pt x="12" y="21"/>
                  </a:cubicBezTo>
                  <a:cubicBezTo>
                    <a:pt x="11" y="21"/>
                    <a:pt x="9" y="23"/>
                    <a:pt x="8" y="24"/>
                  </a:cubicBezTo>
                  <a:cubicBezTo>
                    <a:pt x="8" y="27"/>
                    <a:pt x="6" y="27"/>
                    <a:pt x="5" y="27"/>
                  </a:cubicBezTo>
                  <a:cubicBezTo>
                    <a:pt x="5" y="27"/>
                    <a:pt x="5" y="27"/>
                    <a:pt x="5" y="27"/>
                  </a:cubicBezTo>
                  <a:cubicBezTo>
                    <a:pt x="5" y="27"/>
                    <a:pt x="4" y="27"/>
                    <a:pt x="4" y="27"/>
                  </a:cubicBezTo>
                  <a:cubicBezTo>
                    <a:pt x="3" y="27"/>
                    <a:pt x="3" y="27"/>
                    <a:pt x="3" y="27"/>
                  </a:cubicBezTo>
                  <a:cubicBezTo>
                    <a:pt x="1" y="27"/>
                    <a:pt x="0" y="27"/>
                    <a:pt x="0" y="26"/>
                  </a:cubicBezTo>
                  <a:cubicBezTo>
                    <a:pt x="0" y="1"/>
                    <a:pt x="0" y="1"/>
                    <a:pt x="0" y="1"/>
                  </a:cubicBezTo>
                  <a:cubicBezTo>
                    <a:pt x="0" y="0"/>
                    <a:pt x="1" y="0"/>
                    <a:pt x="3" y="0"/>
                  </a:cubicBezTo>
                  <a:close/>
                </a:path>
              </a:pathLst>
            </a:custGeom>
            <a:solidFill>
              <a:srgbClr val="231F2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84"/>
            <p:cNvSpPr/>
            <p:nvPr/>
          </p:nvSpPr>
          <p:spPr bwMode="auto">
            <a:xfrm>
              <a:off x="8724106" y="917575"/>
              <a:ext cx="114300" cy="228600"/>
            </a:xfrm>
            <a:custGeom>
              <a:avLst/>
              <a:gdLst>
                <a:gd name="T0" fmla="*/ 0 w 52"/>
                <a:gd name="T1" fmla="*/ 33 h 103"/>
                <a:gd name="T2" fmla="*/ 0 w 52"/>
                <a:gd name="T3" fmla="*/ 31 h 103"/>
                <a:gd name="T4" fmla="*/ 14 w 52"/>
                <a:gd name="T5" fmla="*/ 8 h 103"/>
                <a:gd name="T6" fmla="*/ 14 w 52"/>
                <a:gd name="T7" fmla="*/ 8 h 103"/>
                <a:gd name="T8" fmla="*/ 14 w 52"/>
                <a:gd name="T9" fmla="*/ 2 h 103"/>
                <a:gd name="T10" fmla="*/ 16 w 52"/>
                <a:gd name="T11" fmla="*/ 0 h 103"/>
                <a:gd name="T12" fmla="*/ 35 w 52"/>
                <a:gd name="T13" fmla="*/ 0 h 103"/>
                <a:gd name="T14" fmla="*/ 38 w 52"/>
                <a:gd name="T15" fmla="*/ 2 h 103"/>
                <a:gd name="T16" fmla="*/ 38 w 52"/>
                <a:gd name="T17" fmla="*/ 8 h 103"/>
                <a:gd name="T18" fmla="*/ 38 w 52"/>
                <a:gd name="T19" fmla="*/ 8 h 103"/>
                <a:gd name="T20" fmla="*/ 52 w 52"/>
                <a:gd name="T21" fmla="*/ 31 h 103"/>
                <a:gd name="T22" fmla="*/ 52 w 52"/>
                <a:gd name="T23" fmla="*/ 101 h 103"/>
                <a:gd name="T24" fmla="*/ 49 w 52"/>
                <a:gd name="T25" fmla="*/ 103 h 103"/>
                <a:gd name="T26" fmla="*/ 3 w 52"/>
                <a:gd name="T27" fmla="*/ 103 h 103"/>
                <a:gd name="T28" fmla="*/ 0 w 52"/>
                <a:gd name="T29" fmla="*/ 101 h 103"/>
                <a:gd name="T30" fmla="*/ 0 w 52"/>
                <a:gd name="T31" fmla="*/ 34 h 103"/>
                <a:gd name="T32" fmla="*/ 0 w 52"/>
                <a:gd name="T33" fmla="*/ 3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2" h="103">
                  <a:moveTo>
                    <a:pt x="0" y="33"/>
                  </a:moveTo>
                  <a:cubicBezTo>
                    <a:pt x="0" y="31"/>
                    <a:pt x="0" y="31"/>
                    <a:pt x="0" y="31"/>
                  </a:cubicBezTo>
                  <a:cubicBezTo>
                    <a:pt x="0" y="21"/>
                    <a:pt x="6" y="12"/>
                    <a:pt x="14" y="8"/>
                  </a:cubicBezTo>
                  <a:cubicBezTo>
                    <a:pt x="14" y="8"/>
                    <a:pt x="14" y="8"/>
                    <a:pt x="14" y="8"/>
                  </a:cubicBezTo>
                  <a:cubicBezTo>
                    <a:pt x="14" y="2"/>
                    <a:pt x="14" y="2"/>
                    <a:pt x="14" y="2"/>
                  </a:cubicBezTo>
                  <a:cubicBezTo>
                    <a:pt x="14" y="1"/>
                    <a:pt x="15" y="0"/>
                    <a:pt x="16" y="0"/>
                  </a:cubicBezTo>
                  <a:cubicBezTo>
                    <a:pt x="35" y="0"/>
                    <a:pt x="35" y="0"/>
                    <a:pt x="35" y="0"/>
                  </a:cubicBezTo>
                  <a:cubicBezTo>
                    <a:pt x="37" y="0"/>
                    <a:pt x="38" y="1"/>
                    <a:pt x="38" y="2"/>
                  </a:cubicBezTo>
                  <a:cubicBezTo>
                    <a:pt x="38" y="8"/>
                    <a:pt x="38" y="8"/>
                    <a:pt x="38" y="8"/>
                  </a:cubicBezTo>
                  <a:cubicBezTo>
                    <a:pt x="38" y="8"/>
                    <a:pt x="38" y="8"/>
                    <a:pt x="38" y="8"/>
                  </a:cubicBezTo>
                  <a:cubicBezTo>
                    <a:pt x="46" y="12"/>
                    <a:pt x="52" y="21"/>
                    <a:pt x="52" y="31"/>
                  </a:cubicBezTo>
                  <a:cubicBezTo>
                    <a:pt x="52" y="101"/>
                    <a:pt x="52" y="101"/>
                    <a:pt x="52" y="101"/>
                  </a:cubicBezTo>
                  <a:cubicBezTo>
                    <a:pt x="52" y="102"/>
                    <a:pt x="50" y="103"/>
                    <a:pt x="49" y="103"/>
                  </a:cubicBezTo>
                  <a:cubicBezTo>
                    <a:pt x="3" y="103"/>
                    <a:pt x="3" y="103"/>
                    <a:pt x="3" y="103"/>
                  </a:cubicBezTo>
                  <a:cubicBezTo>
                    <a:pt x="1" y="103"/>
                    <a:pt x="0" y="102"/>
                    <a:pt x="0" y="101"/>
                  </a:cubicBezTo>
                  <a:cubicBezTo>
                    <a:pt x="0" y="34"/>
                    <a:pt x="0" y="34"/>
                    <a:pt x="0" y="34"/>
                  </a:cubicBezTo>
                  <a:cubicBezTo>
                    <a:pt x="0" y="34"/>
                    <a:pt x="0" y="33"/>
                    <a:pt x="0" y="33"/>
                  </a:cubicBezTo>
                  <a:close/>
                </a:path>
              </a:pathLst>
            </a:custGeom>
            <a:solidFill>
              <a:srgbClr val="FAAB18"/>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Rectangle 85"/>
            <p:cNvSpPr>
              <a:spLocks noChangeArrowheads="1"/>
            </p:cNvSpPr>
            <p:nvPr/>
          </p:nvSpPr>
          <p:spPr bwMode="auto">
            <a:xfrm>
              <a:off x="8439944" y="777875"/>
              <a:ext cx="119063" cy="87313"/>
            </a:xfrm>
            <a:prstGeom prst="rect">
              <a:avLst/>
            </a:prstGeom>
            <a:solidFill>
              <a:srgbClr val="72101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6" name="Freeform 86"/>
            <p:cNvSpPr/>
            <p:nvPr/>
          </p:nvSpPr>
          <p:spPr bwMode="auto">
            <a:xfrm>
              <a:off x="8295481" y="862012"/>
              <a:ext cx="414338" cy="161925"/>
            </a:xfrm>
            <a:custGeom>
              <a:avLst/>
              <a:gdLst>
                <a:gd name="T0" fmla="*/ 0 w 187"/>
                <a:gd name="T1" fmla="*/ 71 h 73"/>
                <a:gd name="T2" fmla="*/ 72 w 187"/>
                <a:gd name="T3" fmla="*/ 0 h 73"/>
                <a:gd name="T4" fmla="*/ 115 w 187"/>
                <a:gd name="T5" fmla="*/ 0 h 73"/>
                <a:gd name="T6" fmla="*/ 187 w 187"/>
                <a:gd name="T7" fmla="*/ 71 h 73"/>
                <a:gd name="T8" fmla="*/ 187 w 187"/>
                <a:gd name="T9" fmla="*/ 73 h 73"/>
                <a:gd name="T10" fmla="*/ 0 w 187"/>
                <a:gd name="T11" fmla="*/ 73 h 73"/>
                <a:gd name="T12" fmla="*/ 0 w 187"/>
                <a:gd name="T13" fmla="*/ 71 h 73"/>
              </a:gdLst>
              <a:ahLst/>
              <a:cxnLst>
                <a:cxn ang="0">
                  <a:pos x="T0" y="T1"/>
                </a:cxn>
                <a:cxn ang="0">
                  <a:pos x="T2" y="T3"/>
                </a:cxn>
                <a:cxn ang="0">
                  <a:pos x="T4" y="T5"/>
                </a:cxn>
                <a:cxn ang="0">
                  <a:pos x="T6" y="T7"/>
                </a:cxn>
                <a:cxn ang="0">
                  <a:pos x="T8" y="T9"/>
                </a:cxn>
                <a:cxn ang="0">
                  <a:pos x="T10" y="T11"/>
                </a:cxn>
                <a:cxn ang="0">
                  <a:pos x="T12" y="T13"/>
                </a:cxn>
              </a:cxnLst>
              <a:rect l="0" t="0" r="r" b="b"/>
              <a:pathLst>
                <a:path w="187" h="73">
                  <a:moveTo>
                    <a:pt x="0" y="71"/>
                  </a:moveTo>
                  <a:cubicBezTo>
                    <a:pt x="0" y="32"/>
                    <a:pt x="33" y="0"/>
                    <a:pt x="72" y="0"/>
                  </a:cubicBezTo>
                  <a:cubicBezTo>
                    <a:pt x="115" y="0"/>
                    <a:pt x="115" y="0"/>
                    <a:pt x="115" y="0"/>
                  </a:cubicBezTo>
                  <a:cubicBezTo>
                    <a:pt x="155" y="0"/>
                    <a:pt x="187" y="32"/>
                    <a:pt x="187" y="71"/>
                  </a:cubicBezTo>
                  <a:cubicBezTo>
                    <a:pt x="187" y="72"/>
                    <a:pt x="187" y="72"/>
                    <a:pt x="187" y="73"/>
                  </a:cubicBezTo>
                  <a:cubicBezTo>
                    <a:pt x="0" y="73"/>
                    <a:pt x="0" y="73"/>
                    <a:pt x="0" y="73"/>
                  </a:cubicBezTo>
                  <a:cubicBezTo>
                    <a:pt x="0" y="72"/>
                    <a:pt x="0" y="72"/>
                    <a:pt x="0" y="71"/>
                  </a:cubicBezTo>
                  <a:close/>
                </a:path>
              </a:pathLst>
            </a:custGeom>
            <a:solidFill>
              <a:srgbClr val="BF2026"/>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87"/>
            <p:cNvSpPr/>
            <p:nvPr/>
          </p:nvSpPr>
          <p:spPr bwMode="auto">
            <a:xfrm>
              <a:off x="8295481" y="1023937"/>
              <a:ext cx="414338" cy="33338"/>
            </a:xfrm>
            <a:custGeom>
              <a:avLst/>
              <a:gdLst>
                <a:gd name="T0" fmla="*/ 0 w 187"/>
                <a:gd name="T1" fmla="*/ 2 h 15"/>
                <a:gd name="T2" fmla="*/ 0 w 187"/>
                <a:gd name="T3" fmla="*/ 0 h 15"/>
                <a:gd name="T4" fmla="*/ 0 w 187"/>
                <a:gd name="T5" fmla="*/ 0 h 15"/>
                <a:gd name="T6" fmla="*/ 187 w 187"/>
                <a:gd name="T7" fmla="*/ 0 h 15"/>
                <a:gd name="T8" fmla="*/ 187 w 187"/>
                <a:gd name="T9" fmla="*/ 1 h 15"/>
                <a:gd name="T10" fmla="*/ 187 w 187"/>
                <a:gd name="T11" fmla="*/ 2 h 15"/>
                <a:gd name="T12" fmla="*/ 187 w 187"/>
                <a:gd name="T13" fmla="*/ 15 h 15"/>
                <a:gd name="T14" fmla="*/ 0 w 187"/>
                <a:gd name="T15" fmla="*/ 15 h 15"/>
                <a:gd name="T16" fmla="*/ 0 w 187"/>
                <a:gd name="T17"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7" h="15">
                  <a:moveTo>
                    <a:pt x="0" y="2"/>
                  </a:moveTo>
                  <a:cubicBezTo>
                    <a:pt x="0" y="1"/>
                    <a:pt x="0" y="1"/>
                    <a:pt x="0" y="0"/>
                  </a:cubicBezTo>
                  <a:cubicBezTo>
                    <a:pt x="0" y="0"/>
                    <a:pt x="0" y="0"/>
                    <a:pt x="0" y="0"/>
                  </a:cubicBezTo>
                  <a:cubicBezTo>
                    <a:pt x="187" y="0"/>
                    <a:pt x="187" y="0"/>
                    <a:pt x="187" y="0"/>
                  </a:cubicBezTo>
                  <a:cubicBezTo>
                    <a:pt x="187" y="0"/>
                    <a:pt x="187" y="0"/>
                    <a:pt x="187" y="1"/>
                  </a:cubicBezTo>
                  <a:cubicBezTo>
                    <a:pt x="187" y="1"/>
                    <a:pt x="187" y="2"/>
                    <a:pt x="187" y="2"/>
                  </a:cubicBezTo>
                  <a:cubicBezTo>
                    <a:pt x="187" y="15"/>
                    <a:pt x="187" y="15"/>
                    <a:pt x="187" y="15"/>
                  </a:cubicBezTo>
                  <a:cubicBezTo>
                    <a:pt x="0" y="15"/>
                    <a:pt x="0" y="15"/>
                    <a:pt x="0" y="15"/>
                  </a:cubicBezTo>
                  <a:lnTo>
                    <a:pt x="0" y="2"/>
                  </a:lnTo>
                  <a:close/>
                </a:path>
              </a:pathLst>
            </a:custGeom>
            <a:solidFill>
              <a:srgbClr val="231F2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Rectangle 88"/>
            <p:cNvSpPr>
              <a:spLocks noChangeArrowheads="1"/>
            </p:cNvSpPr>
            <p:nvPr/>
          </p:nvSpPr>
          <p:spPr bwMode="auto">
            <a:xfrm>
              <a:off x="8295481" y="1057275"/>
              <a:ext cx="414338" cy="525463"/>
            </a:xfrm>
            <a:prstGeom prst="rect">
              <a:avLst/>
            </a:prstGeom>
            <a:solidFill>
              <a:srgbClr val="BF202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9" name="Freeform 89"/>
            <p:cNvSpPr/>
            <p:nvPr/>
          </p:nvSpPr>
          <p:spPr bwMode="auto">
            <a:xfrm>
              <a:off x="8295481" y="1582737"/>
              <a:ext cx="414338" cy="115888"/>
            </a:xfrm>
            <a:custGeom>
              <a:avLst/>
              <a:gdLst>
                <a:gd name="T0" fmla="*/ 187 w 187"/>
                <a:gd name="T1" fmla="*/ 0 h 52"/>
                <a:gd name="T2" fmla="*/ 187 w 187"/>
                <a:gd name="T3" fmla="*/ 33 h 52"/>
                <a:gd name="T4" fmla="*/ 176 w 187"/>
                <a:gd name="T5" fmla="*/ 52 h 52"/>
                <a:gd name="T6" fmla="*/ 12 w 187"/>
                <a:gd name="T7" fmla="*/ 52 h 52"/>
                <a:gd name="T8" fmla="*/ 0 w 187"/>
                <a:gd name="T9" fmla="*/ 33 h 52"/>
                <a:gd name="T10" fmla="*/ 0 w 187"/>
                <a:gd name="T11" fmla="*/ 0 h 52"/>
                <a:gd name="T12" fmla="*/ 187 w 187"/>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187" h="52">
                  <a:moveTo>
                    <a:pt x="187" y="0"/>
                  </a:moveTo>
                  <a:cubicBezTo>
                    <a:pt x="187" y="33"/>
                    <a:pt x="187" y="33"/>
                    <a:pt x="187" y="33"/>
                  </a:cubicBezTo>
                  <a:cubicBezTo>
                    <a:pt x="187" y="47"/>
                    <a:pt x="184" y="52"/>
                    <a:pt x="176" y="52"/>
                  </a:cubicBezTo>
                  <a:cubicBezTo>
                    <a:pt x="12" y="52"/>
                    <a:pt x="12" y="52"/>
                    <a:pt x="12" y="52"/>
                  </a:cubicBezTo>
                  <a:cubicBezTo>
                    <a:pt x="3" y="52"/>
                    <a:pt x="0" y="47"/>
                    <a:pt x="0" y="33"/>
                  </a:cubicBezTo>
                  <a:cubicBezTo>
                    <a:pt x="0" y="0"/>
                    <a:pt x="0" y="0"/>
                    <a:pt x="0" y="0"/>
                  </a:cubicBezTo>
                  <a:lnTo>
                    <a:pt x="187" y="0"/>
                  </a:lnTo>
                  <a:close/>
                </a:path>
              </a:pathLst>
            </a:custGeom>
            <a:solidFill>
              <a:srgbClr val="231F2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Rectangle 90"/>
            <p:cNvSpPr>
              <a:spLocks noChangeArrowheads="1"/>
            </p:cNvSpPr>
            <p:nvPr/>
          </p:nvSpPr>
          <p:spPr bwMode="auto">
            <a:xfrm>
              <a:off x="8393906" y="1196975"/>
              <a:ext cx="227013" cy="255588"/>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1" name="Oval 91"/>
            <p:cNvSpPr>
              <a:spLocks noChangeArrowheads="1"/>
            </p:cNvSpPr>
            <p:nvPr/>
          </p:nvSpPr>
          <p:spPr bwMode="auto">
            <a:xfrm>
              <a:off x="8478044" y="682625"/>
              <a:ext cx="44450" cy="46038"/>
            </a:xfrm>
            <a:prstGeom prst="ellipse">
              <a:avLst/>
            </a:prstGeom>
            <a:solidFill>
              <a:srgbClr val="FAAB18"/>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1" name="组合 10"/>
          <p:cNvGrpSpPr/>
          <p:nvPr/>
        </p:nvGrpSpPr>
        <p:grpSpPr>
          <a:xfrm>
            <a:off x="1727200" y="2072767"/>
            <a:ext cx="3200400" cy="4108450"/>
            <a:chOff x="633238" y="2429112"/>
            <a:chExt cx="3200378" cy="4109218"/>
          </a:xfrm>
        </p:grpSpPr>
        <p:grpSp>
          <p:nvGrpSpPr>
            <p:cNvPr id="15" name="Group 20"/>
            <p:cNvGrpSpPr/>
            <p:nvPr/>
          </p:nvGrpSpPr>
          <p:grpSpPr>
            <a:xfrm>
              <a:off x="633238" y="2429112"/>
              <a:ext cx="3200378" cy="4109218"/>
              <a:chOff x="204" y="858"/>
              <a:chExt cx="2042" cy="2722"/>
            </a:xfrm>
          </p:grpSpPr>
          <p:pic>
            <p:nvPicPr>
              <p:cNvPr id="16" name="Picture 3" descr="干粉式灭火器"/>
              <p:cNvPicPr>
                <a:picLocks noChangeAspect="1" noChangeArrowheads="1"/>
              </p:cNvPicPr>
              <p:nvPr/>
            </p:nvPicPr>
            <p:blipFill>
              <a:blip r:embed="rId6" cstate="print"/>
              <a:srcRect/>
              <a:stretch>
                <a:fillRect/>
              </a:stretch>
            </p:blipFill>
            <p:spPr bwMode="auto">
              <a:xfrm>
                <a:off x="204" y="858"/>
                <a:ext cx="2042" cy="2722"/>
              </a:xfrm>
              <a:prstGeom prst="rect">
                <a:avLst/>
              </a:prstGeom>
            </p:spPr>
            <p:style>
              <a:lnRef idx="0">
                <a:schemeClr val="accent3"/>
              </a:lnRef>
              <a:fillRef idx="3">
                <a:schemeClr val="accent3"/>
              </a:fillRef>
              <a:effectRef idx="3">
                <a:schemeClr val="accent3"/>
              </a:effectRef>
              <a:fontRef idx="minor">
                <a:schemeClr val="lt1"/>
              </a:fontRef>
            </p:style>
          </p:pic>
          <p:sp>
            <p:nvSpPr>
              <p:cNvPr id="17" name="Text Box 4"/>
              <p:cNvSpPr txBox="1">
                <a:spLocks noChangeArrowheads="1"/>
              </p:cNvSpPr>
              <p:nvPr/>
            </p:nvSpPr>
            <p:spPr bwMode="auto">
              <a:xfrm>
                <a:off x="451" y="2659"/>
                <a:ext cx="294" cy="545"/>
              </a:xfrm>
              <a:prstGeom prst="rect">
                <a:avLst/>
              </a:prstGeom>
              <a:noFill/>
              <a:ln>
                <a:noFill/>
              </a:ln>
            </p:spPr>
            <p:style>
              <a:lnRef idx="0">
                <a:schemeClr val="accent3"/>
              </a:lnRef>
              <a:fillRef idx="3">
                <a:schemeClr val="accent3"/>
              </a:fillRef>
              <a:effectRef idx="3">
                <a:schemeClr val="accent3"/>
              </a:effectRef>
              <a:fontRef idx="minor">
                <a:schemeClr val="lt1"/>
              </a:fontRef>
            </p:style>
            <p:txBody>
              <a:bodyPr/>
              <a:lstStyle>
                <a:defPPr>
                  <a:defRPr lang="zh-CN"/>
                </a:defPPr>
                <a:lvl1pPr marL="0" lvl="0"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1pPr>
                <a:lvl2pPr marL="457200" lvl="1"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2pPr>
                <a:lvl3pPr marL="914400" lvl="2"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3pPr>
                <a:lvl4pPr marL="1371600" lvl="3"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4pPr>
                <a:lvl5pPr marL="1828800" lvl="4"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5pPr>
                <a:lvl6pPr marL="2286000" lvl="5"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6pPr>
                <a:lvl7pPr marL="2743200" lvl="6"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7pPr>
                <a:lvl8pPr marL="3200400" lvl="7"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8pPr>
                <a:lvl9pPr marL="3657600" lvl="8"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2400" b="1" i="0" u="none" strike="noStrike" kern="1200" cap="none" spc="0" normalizeH="0" baseline="0" noProof="0" dirty="0">
                    <a:ln>
                      <a:noFill/>
                    </a:ln>
                    <a:solidFill>
                      <a:srgbClr val="FF0000"/>
                    </a:solidFill>
                    <a:effectLst/>
                    <a:uLnTx/>
                    <a:uFillTx/>
                    <a:latin typeface="黑体" panose="02010600030101010101" charset="-122"/>
                    <a:ea typeface="黑体" panose="02010600030101010101" charset="-122"/>
                    <a:cs typeface="+mn-cs"/>
                  </a:rPr>
                  <a:t>喷嘴</a:t>
                </a:r>
                <a:endParaRPr kumimoji="0" lang="zh-CN" altLang="en-US" sz="2000" b="1" i="0" u="none" strike="noStrike" kern="1200" cap="none" spc="0" normalizeH="0" baseline="0" noProof="0" dirty="0">
                  <a:ln>
                    <a:noFill/>
                  </a:ln>
                  <a:solidFill>
                    <a:srgbClr val="FF0000"/>
                  </a:solidFill>
                  <a:effectLst/>
                  <a:uLnTx/>
                  <a:uFillTx/>
                  <a:latin typeface="黑体" panose="02010600030101010101" charset="-122"/>
                  <a:ea typeface="黑体" panose="02010600030101010101" charset="-122"/>
                  <a:cs typeface="+mn-cs"/>
                </a:endParaRPr>
              </a:p>
            </p:txBody>
          </p:sp>
          <p:sp>
            <p:nvSpPr>
              <p:cNvPr id="20" name="Text Box 5"/>
              <p:cNvSpPr txBox="1">
                <a:spLocks noChangeArrowheads="1"/>
              </p:cNvSpPr>
              <p:nvPr/>
            </p:nvSpPr>
            <p:spPr bwMode="auto">
              <a:xfrm>
                <a:off x="487" y="1844"/>
                <a:ext cx="253" cy="611"/>
              </a:xfrm>
              <a:prstGeom prst="rect">
                <a:avLst/>
              </a:prstGeom>
              <a:noFill/>
              <a:ln>
                <a:noFill/>
              </a:ln>
            </p:spPr>
            <p:style>
              <a:lnRef idx="0">
                <a:schemeClr val="accent3"/>
              </a:lnRef>
              <a:fillRef idx="3">
                <a:schemeClr val="accent3"/>
              </a:fillRef>
              <a:effectRef idx="3">
                <a:schemeClr val="accent3"/>
              </a:effectRef>
              <a:fontRef idx="minor">
                <a:schemeClr val="lt1"/>
              </a:fontRef>
            </p:style>
            <p:txBody>
              <a:bodyPr/>
              <a:lstStyle>
                <a:defPPr>
                  <a:defRPr lang="zh-CN"/>
                </a:defPPr>
                <a:lvl1pPr marL="0" lvl="0"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1pPr>
                <a:lvl2pPr marL="457200" lvl="1"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2pPr>
                <a:lvl3pPr marL="914400" lvl="2"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3pPr>
                <a:lvl4pPr marL="1371600" lvl="3"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4pPr>
                <a:lvl5pPr marL="1828800" lvl="4"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5pPr>
                <a:lvl6pPr marL="2286000" lvl="5"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6pPr>
                <a:lvl7pPr marL="2743200" lvl="6"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7pPr>
                <a:lvl8pPr marL="3200400" lvl="7"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8pPr>
                <a:lvl9pPr marL="3657600" lvl="8"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2400" b="1" i="0" u="none" strike="noStrike" kern="1200" cap="none" spc="0" normalizeH="0" baseline="0" noProof="0" dirty="0">
                    <a:ln>
                      <a:noFill/>
                    </a:ln>
                    <a:solidFill>
                      <a:srgbClr val="FF0000"/>
                    </a:solidFill>
                    <a:effectLst/>
                    <a:uLnTx/>
                    <a:uFillTx/>
                    <a:latin typeface="黑体" panose="02010600030101010101" charset="-122"/>
                    <a:ea typeface="黑体" panose="02010600030101010101" charset="-122"/>
                    <a:cs typeface="+mn-cs"/>
                  </a:rPr>
                  <a:t>软管</a:t>
                </a:r>
              </a:p>
            </p:txBody>
          </p:sp>
          <p:sp>
            <p:nvSpPr>
              <p:cNvPr id="21" name="Text Box 6"/>
              <p:cNvSpPr txBox="1">
                <a:spLocks noChangeArrowheads="1"/>
              </p:cNvSpPr>
              <p:nvPr/>
            </p:nvSpPr>
            <p:spPr bwMode="auto">
              <a:xfrm>
                <a:off x="506" y="939"/>
                <a:ext cx="289" cy="563"/>
              </a:xfrm>
              <a:prstGeom prst="rect">
                <a:avLst/>
              </a:prstGeom>
              <a:noFill/>
              <a:ln>
                <a:noFill/>
              </a:ln>
            </p:spPr>
            <p:style>
              <a:lnRef idx="0">
                <a:schemeClr val="accent3"/>
              </a:lnRef>
              <a:fillRef idx="3">
                <a:schemeClr val="accent3"/>
              </a:fillRef>
              <a:effectRef idx="3">
                <a:schemeClr val="accent3"/>
              </a:effectRef>
              <a:fontRef idx="minor">
                <a:schemeClr val="lt1"/>
              </a:fontRef>
            </p:style>
            <p:txBody>
              <a:bodyPr/>
              <a:lstStyle>
                <a:defPPr>
                  <a:defRPr lang="zh-CN"/>
                </a:defPPr>
                <a:lvl1pPr marL="0" lvl="0"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1pPr>
                <a:lvl2pPr marL="457200" lvl="1"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2pPr>
                <a:lvl3pPr marL="914400" lvl="2"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3pPr>
                <a:lvl4pPr marL="1371600" lvl="3"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4pPr>
                <a:lvl5pPr marL="1828800" lvl="4"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5pPr>
                <a:lvl6pPr marL="2286000" lvl="5"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6pPr>
                <a:lvl7pPr marL="2743200" lvl="6"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7pPr>
                <a:lvl8pPr marL="3200400" lvl="7"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8pPr>
                <a:lvl9pPr marL="3657600" lvl="8"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2400" b="1" i="0" u="none" strike="noStrike" kern="1200" cap="none" spc="0" normalizeH="0" baseline="0" noProof="0" dirty="0">
                    <a:ln>
                      <a:noFill/>
                    </a:ln>
                    <a:solidFill>
                      <a:srgbClr val="FF0000"/>
                    </a:solidFill>
                    <a:effectLst/>
                    <a:uLnTx/>
                    <a:uFillTx/>
                    <a:latin typeface="黑体" panose="02010600030101010101" charset="-122"/>
                    <a:ea typeface="黑体" panose="02010600030101010101" charset="-122"/>
                    <a:cs typeface="+mn-cs"/>
                  </a:rPr>
                  <a:t>压把</a:t>
                </a:r>
              </a:p>
            </p:txBody>
          </p:sp>
          <p:sp>
            <p:nvSpPr>
              <p:cNvPr id="23" name="Text Box 7"/>
              <p:cNvSpPr txBox="1">
                <a:spLocks noChangeArrowheads="1"/>
              </p:cNvSpPr>
              <p:nvPr/>
            </p:nvSpPr>
            <p:spPr bwMode="auto">
              <a:xfrm>
                <a:off x="1987" y="2695"/>
                <a:ext cx="216" cy="472"/>
              </a:xfrm>
              <a:prstGeom prst="rect">
                <a:avLst/>
              </a:prstGeom>
              <a:noFill/>
              <a:ln>
                <a:noFill/>
              </a:ln>
            </p:spPr>
            <p:style>
              <a:lnRef idx="0">
                <a:schemeClr val="accent3"/>
              </a:lnRef>
              <a:fillRef idx="3">
                <a:schemeClr val="accent3"/>
              </a:fillRef>
              <a:effectRef idx="3">
                <a:schemeClr val="accent3"/>
              </a:effectRef>
              <a:fontRef idx="minor">
                <a:schemeClr val="lt1"/>
              </a:fontRef>
            </p:style>
            <p:txBody>
              <a:bodyPr/>
              <a:lstStyle>
                <a:defPPr>
                  <a:defRPr lang="zh-CN"/>
                </a:defPPr>
                <a:lvl1pPr marL="0" lvl="0"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1pPr>
                <a:lvl2pPr marL="457200" lvl="1"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2pPr>
                <a:lvl3pPr marL="914400" lvl="2"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3pPr>
                <a:lvl4pPr marL="1371600" lvl="3"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4pPr>
                <a:lvl5pPr marL="1828800" lvl="4"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5pPr>
                <a:lvl6pPr marL="2286000" lvl="5"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6pPr>
                <a:lvl7pPr marL="2743200" lvl="6"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7pPr>
                <a:lvl8pPr marL="3200400" lvl="7"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8pPr>
                <a:lvl9pPr marL="3657600" lvl="8"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2400" b="1" i="0" u="none" strike="noStrike" kern="1200" cap="none" spc="0" normalizeH="0" baseline="0" noProof="0" dirty="0">
                    <a:ln>
                      <a:noFill/>
                    </a:ln>
                    <a:solidFill>
                      <a:srgbClr val="FF0000"/>
                    </a:solidFill>
                    <a:effectLst/>
                    <a:uLnTx/>
                    <a:uFillTx/>
                    <a:latin typeface="黑体" panose="02010600030101010101" charset="-122"/>
                    <a:ea typeface="黑体" panose="02010600030101010101" charset="-122"/>
                    <a:cs typeface="+mn-cs"/>
                  </a:rPr>
                  <a:t>筒身</a:t>
                </a:r>
              </a:p>
            </p:txBody>
          </p:sp>
          <p:sp>
            <p:nvSpPr>
              <p:cNvPr id="24" name="Text Box 9"/>
              <p:cNvSpPr txBox="1">
                <a:spLocks noChangeArrowheads="1"/>
              </p:cNvSpPr>
              <p:nvPr/>
            </p:nvSpPr>
            <p:spPr bwMode="auto">
              <a:xfrm>
                <a:off x="1973" y="1778"/>
                <a:ext cx="243" cy="743"/>
              </a:xfrm>
              <a:prstGeom prst="rect">
                <a:avLst/>
              </a:prstGeom>
              <a:noFill/>
              <a:ln>
                <a:noFill/>
              </a:ln>
            </p:spPr>
            <p:style>
              <a:lnRef idx="0">
                <a:schemeClr val="accent3"/>
              </a:lnRef>
              <a:fillRef idx="3">
                <a:schemeClr val="accent3"/>
              </a:fillRef>
              <a:effectRef idx="3">
                <a:schemeClr val="accent3"/>
              </a:effectRef>
              <a:fontRef idx="minor">
                <a:schemeClr val="lt1"/>
              </a:fontRef>
            </p:style>
            <p:txBody>
              <a:bodyPr/>
              <a:lstStyle>
                <a:defPPr>
                  <a:defRPr lang="zh-CN"/>
                </a:defPPr>
                <a:lvl1pPr marL="0" lvl="0"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1pPr>
                <a:lvl2pPr marL="457200" lvl="1"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2pPr>
                <a:lvl3pPr marL="914400" lvl="2"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3pPr>
                <a:lvl4pPr marL="1371600" lvl="3"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4pPr>
                <a:lvl5pPr marL="1828800" lvl="4"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5pPr>
                <a:lvl6pPr marL="2286000" lvl="5"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6pPr>
                <a:lvl7pPr marL="2743200" lvl="6"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7pPr>
                <a:lvl8pPr marL="3200400" lvl="7"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8pPr>
                <a:lvl9pPr marL="3657600" lvl="8"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2400" b="1" i="0" u="none" strike="noStrike" kern="1200" cap="none" spc="0" normalizeH="0" baseline="0" noProof="0" dirty="0">
                    <a:ln>
                      <a:noFill/>
                    </a:ln>
                    <a:solidFill>
                      <a:srgbClr val="FF0000"/>
                    </a:solidFill>
                    <a:effectLst/>
                    <a:uLnTx/>
                    <a:uFillTx/>
                    <a:latin typeface="黑体" panose="02010600030101010101" charset="-122"/>
                    <a:ea typeface="黑体" panose="02010600030101010101" charset="-122"/>
                    <a:cs typeface="+mn-cs"/>
                  </a:rPr>
                  <a:t>压</a:t>
                </a:r>
              </a:p>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2400" b="1" i="0" u="none" strike="noStrike" kern="1200" cap="none" spc="0" normalizeH="0" baseline="0" noProof="0" dirty="0">
                    <a:ln>
                      <a:noFill/>
                    </a:ln>
                    <a:solidFill>
                      <a:srgbClr val="FF0000"/>
                    </a:solidFill>
                    <a:effectLst/>
                    <a:uLnTx/>
                    <a:uFillTx/>
                    <a:latin typeface="黑体" panose="02010600030101010101" charset="-122"/>
                    <a:ea typeface="黑体" panose="02010600030101010101" charset="-122"/>
                    <a:cs typeface="+mn-cs"/>
                  </a:rPr>
                  <a:t>力</a:t>
                </a:r>
              </a:p>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2400" b="1" i="0" u="none" strike="noStrike" kern="1200" cap="none" spc="0" normalizeH="0" baseline="0" noProof="0" dirty="0">
                    <a:ln>
                      <a:noFill/>
                    </a:ln>
                    <a:solidFill>
                      <a:srgbClr val="FF0000"/>
                    </a:solidFill>
                    <a:effectLst/>
                    <a:uLnTx/>
                    <a:uFillTx/>
                    <a:latin typeface="黑体" panose="02010600030101010101" charset="-122"/>
                    <a:ea typeface="黑体" panose="02010600030101010101" charset="-122"/>
                    <a:cs typeface="+mn-cs"/>
                  </a:rPr>
                  <a:t>表</a:t>
                </a:r>
              </a:p>
            </p:txBody>
          </p:sp>
          <p:sp>
            <p:nvSpPr>
              <p:cNvPr id="25" name="Text Box 16"/>
              <p:cNvSpPr txBox="1">
                <a:spLocks noChangeArrowheads="1"/>
              </p:cNvSpPr>
              <p:nvPr/>
            </p:nvSpPr>
            <p:spPr bwMode="auto">
              <a:xfrm>
                <a:off x="1927" y="858"/>
                <a:ext cx="301" cy="726"/>
              </a:xfrm>
              <a:prstGeom prst="rect">
                <a:avLst/>
              </a:prstGeom>
              <a:noFill/>
              <a:ln>
                <a:noFill/>
              </a:ln>
            </p:spPr>
            <p:style>
              <a:lnRef idx="0">
                <a:schemeClr val="accent3"/>
              </a:lnRef>
              <a:fillRef idx="3">
                <a:schemeClr val="accent3"/>
              </a:fillRef>
              <a:effectRef idx="3">
                <a:schemeClr val="accent3"/>
              </a:effectRef>
              <a:fontRef idx="minor">
                <a:schemeClr val="lt1"/>
              </a:fontRef>
            </p:style>
            <p:txBody>
              <a:bodyPr/>
              <a:lstStyle>
                <a:defPPr>
                  <a:defRPr lang="zh-CN"/>
                </a:defPPr>
                <a:lvl1pPr marL="0" lvl="0"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1pPr>
                <a:lvl2pPr marL="457200" lvl="1"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2pPr>
                <a:lvl3pPr marL="914400" lvl="2"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3pPr>
                <a:lvl4pPr marL="1371600" lvl="3"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4pPr>
                <a:lvl5pPr marL="1828800" lvl="4"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5pPr>
                <a:lvl6pPr marL="2286000" lvl="5"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6pPr>
                <a:lvl7pPr marL="2743200" lvl="6"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7pPr>
                <a:lvl8pPr marL="3200400" lvl="7"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8pPr>
                <a:lvl9pPr marL="3657600" lvl="8"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2400" b="1" i="0" u="none" strike="noStrike" kern="1200" cap="none" spc="0" normalizeH="0" baseline="0" noProof="0" dirty="0">
                    <a:ln>
                      <a:noFill/>
                    </a:ln>
                    <a:solidFill>
                      <a:srgbClr val="FF0000"/>
                    </a:solidFill>
                    <a:effectLst/>
                    <a:uLnTx/>
                    <a:uFillTx/>
                    <a:latin typeface="黑体" panose="02010600030101010101" charset="-122"/>
                    <a:ea typeface="黑体" panose="02010600030101010101" charset="-122"/>
                    <a:cs typeface="+mn-cs"/>
                  </a:rPr>
                  <a:t>保险</a:t>
                </a:r>
              </a:p>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2400" b="1" i="0" u="none" strike="noStrike" kern="1200" cap="none" spc="0" normalizeH="0" baseline="0" noProof="0" dirty="0">
                    <a:ln>
                      <a:noFill/>
                    </a:ln>
                    <a:solidFill>
                      <a:srgbClr val="FF0000"/>
                    </a:solidFill>
                    <a:effectLst/>
                    <a:uLnTx/>
                    <a:uFillTx/>
                    <a:latin typeface="黑体" panose="02010600030101010101" charset="-122"/>
                    <a:ea typeface="黑体" panose="02010600030101010101" charset="-122"/>
                    <a:cs typeface="+mn-cs"/>
                  </a:rPr>
                  <a:t>栓</a:t>
                </a:r>
              </a:p>
            </p:txBody>
          </p:sp>
        </p:grpSp>
        <p:cxnSp>
          <p:nvCxnSpPr>
            <p:cNvPr id="26" name="直接箭头连接符 25"/>
            <p:cNvCxnSpPr/>
            <p:nvPr/>
          </p:nvCxnSpPr>
          <p:spPr>
            <a:xfrm flipH="1" flipV="1">
              <a:off x="1020585" y="5085686"/>
              <a:ext cx="253998" cy="98443"/>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27" name="直接箭头连接符 26"/>
            <p:cNvCxnSpPr/>
            <p:nvPr/>
          </p:nvCxnSpPr>
          <p:spPr>
            <a:xfrm flipH="1" flipV="1">
              <a:off x="2627124" y="3213673"/>
              <a:ext cx="706432" cy="1165443"/>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28" name="直接箭头连接符 27"/>
            <p:cNvCxnSpPr/>
            <p:nvPr/>
          </p:nvCxnSpPr>
          <p:spPr>
            <a:xfrm>
              <a:off x="1558744" y="2853244"/>
              <a:ext cx="1357304" cy="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29" name="直接箭头连接符 28"/>
            <p:cNvCxnSpPr/>
            <p:nvPr/>
          </p:nvCxnSpPr>
          <p:spPr>
            <a:xfrm flipH="1">
              <a:off x="2627124" y="2977092"/>
              <a:ext cx="706432" cy="92092"/>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30" name="直接箭头连接符 29"/>
            <p:cNvCxnSpPr/>
            <p:nvPr/>
          </p:nvCxnSpPr>
          <p:spPr>
            <a:xfrm flipH="1" flipV="1">
              <a:off x="2627124" y="4839577"/>
              <a:ext cx="706432" cy="719272"/>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31" name="直接箭头连接符 30"/>
            <p:cNvCxnSpPr/>
            <p:nvPr/>
          </p:nvCxnSpPr>
          <p:spPr>
            <a:xfrm flipV="1">
              <a:off x="1274584" y="3401033"/>
              <a:ext cx="284160" cy="516034"/>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grpSp>
      <p:sp>
        <p:nvSpPr>
          <p:cNvPr id="65" name="Rectangle 3"/>
          <p:cNvSpPr>
            <a:spLocks noGrp="1" noChangeArrowheads="1"/>
          </p:cNvSpPr>
          <p:nvPr/>
        </p:nvSpPr>
        <p:spPr bwMode="auto">
          <a:xfrm>
            <a:off x="6831330" y="2342515"/>
            <a:ext cx="4392295" cy="3568700"/>
          </a:xfrm>
          <a:prstGeom prst="rect">
            <a:avLst/>
          </a:prstGeom>
          <a:solidFill>
            <a:srgbClr val="FFC000"/>
          </a:solidFill>
          <a:ln w="9525" cmpd="sng">
            <a:solidFill>
              <a:srgbClr val="002060"/>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t" anchorCtr="0" compatLnSpc="1">
            <a:normAutofit/>
          </a:bodyPr>
          <a:lstStyle>
            <a:defPPr>
              <a:defRPr lang="zh-CN"/>
            </a:defPPr>
            <a:lvl1pPr marL="0" lvl="0"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1pPr>
            <a:lvl2pPr marL="457200" lvl="1"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2pPr>
            <a:lvl3pPr marL="914400" lvl="2"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3pPr>
            <a:lvl4pPr marL="1371600" lvl="3"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4pPr>
            <a:lvl5pPr marL="1828800" lvl="4"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5pPr>
            <a:lvl6pPr marL="2286000" lvl="5"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6pPr>
            <a:lvl7pPr marL="2743200" lvl="6"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7pPr>
            <a:lvl8pPr marL="3200400" lvl="7"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8pPr>
            <a:lvl9pPr marL="3657600" lvl="8" indent="0" algn="l" defTabSz="914400" rtl="0" eaLnBrk="0" fontAlgn="base" latinLnBrk="0" hangingPunct="0">
              <a:lnSpc>
                <a:spcPct val="100000"/>
              </a:lnSpc>
              <a:spcBef>
                <a:spcPct val="0"/>
              </a:spcBef>
              <a:spcAft>
                <a:spcPct val="0"/>
              </a:spcAft>
              <a:buNone/>
              <a:defRPr sz="1600" b="0" i="0" u="none" kern="1200" baseline="0">
                <a:solidFill>
                  <a:schemeClr val="lt1"/>
                </a:solidFill>
                <a:latin typeface="+mn-lt"/>
                <a:ea typeface="+mn-ea"/>
                <a:cs typeface="+mn-cs"/>
              </a:defRPr>
            </a:lvl9pPr>
          </a:lstStyle>
          <a:p>
            <a:pPr marL="0" marR="0" lvl="0" algn="l" defTabSz="914400" rtl="0" eaLnBrk="0" fontAlgn="base" latinLnBrk="0" hangingPunct="0">
              <a:lnSpc>
                <a:spcPct val="160000"/>
              </a:lnSpc>
              <a:spcBef>
                <a:spcPct val="20000"/>
              </a:spcBef>
              <a:buClr>
                <a:srgbClr val="FF0000"/>
              </a:buClr>
              <a:buSzTx/>
              <a:buFontTx/>
              <a:buNone/>
              <a:defRPr/>
            </a:pPr>
            <a:r>
              <a:rPr kumimoji="0" lang="zh-CN" altLang="en-US" sz="2400" b="0"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 拔</a:t>
            </a:r>
            <a:r>
              <a:rPr kumimoji="0" lang="zh-CN" altLang="en-US" sz="2400" b="0" i="0" u="none" strike="noStrike" kern="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  —— 拔出保险销</a:t>
            </a:r>
          </a:p>
          <a:p>
            <a:pPr marL="0" marR="0" lvl="0" algn="l" defTabSz="914400" rtl="0" eaLnBrk="0" fontAlgn="base" latinLnBrk="0" hangingPunct="0">
              <a:lnSpc>
                <a:spcPct val="160000"/>
              </a:lnSpc>
              <a:spcBef>
                <a:spcPct val="20000"/>
              </a:spcBef>
              <a:buClr>
                <a:srgbClr val="FF0000"/>
              </a:buClr>
              <a:buSzTx/>
              <a:buFontTx/>
              <a:buNone/>
              <a:defRPr/>
            </a:pPr>
            <a:r>
              <a:rPr kumimoji="0" lang="zh-CN" altLang="en-US" sz="2400" b="0" i="0" u="none" strike="noStrike" kern="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 </a:t>
            </a:r>
            <a:r>
              <a:rPr kumimoji="0" lang="zh-CN" altLang="en-US" sz="2400" b="0"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握</a:t>
            </a:r>
            <a:r>
              <a:rPr kumimoji="0" lang="zh-CN" altLang="en-US" sz="2400" b="0" i="0" u="none" strike="noStrike" kern="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  —— 左手握住喷嘴 </a:t>
            </a:r>
          </a:p>
          <a:p>
            <a:pPr marL="0" marR="0" lvl="0" algn="l" defTabSz="914400" rtl="0" eaLnBrk="0" fontAlgn="base" latinLnBrk="0" hangingPunct="0">
              <a:lnSpc>
                <a:spcPct val="160000"/>
              </a:lnSpc>
              <a:spcBef>
                <a:spcPct val="20000"/>
              </a:spcBef>
              <a:buClr>
                <a:srgbClr val="FF0000"/>
              </a:buClr>
              <a:buSzTx/>
              <a:buFontTx/>
              <a:buNone/>
              <a:defRPr/>
            </a:pPr>
            <a:r>
              <a:rPr kumimoji="0" lang="zh-CN" altLang="en-US" sz="2400" b="0"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 瞄</a:t>
            </a:r>
            <a:r>
              <a:rPr kumimoji="0" lang="zh-CN" altLang="en-US" sz="2400" b="0" i="0" u="none" strike="noStrike" kern="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  —— 喷嘴瞄准火源根部</a:t>
            </a:r>
          </a:p>
          <a:p>
            <a:pPr marL="0" marR="0" lvl="0" algn="l" defTabSz="914400" rtl="0" eaLnBrk="0" fontAlgn="base" latinLnBrk="0" hangingPunct="0">
              <a:lnSpc>
                <a:spcPct val="160000"/>
              </a:lnSpc>
              <a:spcBef>
                <a:spcPct val="20000"/>
              </a:spcBef>
              <a:buClr>
                <a:srgbClr val="FF0000"/>
              </a:buClr>
              <a:buSzTx/>
              <a:buFontTx/>
              <a:buNone/>
              <a:defRPr/>
            </a:pPr>
            <a:r>
              <a:rPr kumimoji="0" lang="zh-CN" altLang="en-US" sz="2400" b="0" i="0" u="none" strike="noStrike" kern="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 </a:t>
            </a:r>
            <a:r>
              <a:rPr kumimoji="0" lang="zh-CN" altLang="en-US" sz="2400" b="0"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压</a:t>
            </a:r>
            <a:r>
              <a:rPr kumimoji="0" lang="zh-CN" altLang="en-US" sz="2400" b="0" i="0" u="none" strike="noStrike" kern="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  —— 右手用力压下手把</a:t>
            </a:r>
          </a:p>
          <a:p>
            <a:pPr marL="0" marR="0" lvl="0" algn="l" defTabSz="914400" rtl="0" eaLnBrk="0" fontAlgn="base" latinLnBrk="0" hangingPunct="0">
              <a:lnSpc>
                <a:spcPct val="160000"/>
              </a:lnSpc>
              <a:spcBef>
                <a:spcPct val="20000"/>
              </a:spcBef>
              <a:buClr>
                <a:srgbClr val="FF0000"/>
              </a:buClr>
              <a:buSzTx/>
              <a:buFontTx/>
              <a:buNone/>
              <a:defRPr/>
            </a:pPr>
            <a:r>
              <a:rPr kumimoji="0" lang="zh-CN" altLang="en-US" sz="2400" b="0" i="0" u="none" strike="noStrike" kern="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 </a:t>
            </a:r>
            <a:r>
              <a:rPr kumimoji="0" lang="zh-CN" altLang="en-US" sz="2400" b="0"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扫</a:t>
            </a:r>
            <a:r>
              <a:rPr kumimoji="0" lang="zh-CN" altLang="en-US" sz="2400" b="0" i="0" u="none" strike="noStrike" kern="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  —— 左右扫射，将火扑灭</a:t>
            </a:r>
          </a:p>
        </p:txBody>
      </p:sp>
      <p:grpSp>
        <p:nvGrpSpPr>
          <p:cNvPr id="22713" name="组合 22712"/>
          <p:cNvGrpSpPr/>
          <p:nvPr/>
        </p:nvGrpSpPr>
        <p:grpSpPr>
          <a:xfrm>
            <a:off x="5379752" y="4565131"/>
            <a:ext cx="934656" cy="1345968"/>
            <a:chOff x="3232944" y="608012"/>
            <a:chExt cx="777875" cy="1114426"/>
          </a:xfrm>
        </p:grpSpPr>
        <p:sp>
          <p:nvSpPr>
            <p:cNvPr id="22641" name="Rectangle 132"/>
            <p:cNvSpPr>
              <a:spLocks noChangeArrowheads="1"/>
            </p:cNvSpPr>
            <p:nvPr/>
          </p:nvSpPr>
          <p:spPr bwMode="auto">
            <a:xfrm>
              <a:off x="3552031" y="1247775"/>
              <a:ext cx="120650" cy="71438"/>
            </a:xfrm>
            <a:prstGeom prst="rect">
              <a:avLst/>
            </a:prstGeom>
            <a:solidFill>
              <a:srgbClr val="EBC17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643" name="Freeform 133"/>
            <p:cNvSpPr/>
            <p:nvPr/>
          </p:nvSpPr>
          <p:spPr bwMode="auto">
            <a:xfrm>
              <a:off x="3367881" y="1481137"/>
              <a:ext cx="65088" cy="123825"/>
            </a:xfrm>
            <a:custGeom>
              <a:avLst/>
              <a:gdLst>
                <a:gd name="T0" fmla="*/ 9 w 29"/>
                <a:gd name="T1" fmla="*/ 54 h 56"/>
                <a:gd name="T2" fmla="*/ 29 w 29"/>
                <a:gd name="T3" fmla="*/ 6 h 56"/>
                <a:gd name="T4" fmla="*/ 21 w 29"/>
                <a:gd name="T5" fmla="*/ 0 h 56"/>
                <a:gd name="T6" fmla="*/ 0 w 29"/>
                <a:gd name="T7" fmla="*/ 48 h 56"/>
                <a:gd name="T8" fmla="*/ 9 w 29"/>
                <a:gd name="T9" fmla="*/ 54 h 56"/>
              </a:gdLst>
              <a:ahLst/>
              <a:cxnLst>
                <a:cxn ang="0">
                  <a:pos x="T0" y="T1"/>
                </a:cxn>
                <a:cxn ang="0">
                  <a:pos x="T2" y="T3"/>
                </a:cxn>
                <a:cxn ang="0">
                  <a:pos x="T4" y="T5"/>
                </a:cxn>
                <a:cxn ang="0">
                  <a:pos x="T6" y="T7"/>
                </a:cxn>
                <a:cxn ang="0">
                  <a:pos x="T8" y="T9"/>
                </a:cxn>
              </a:cxnLst>
              <a:rect l="0" t="0" r="r" b="b"/>
              <a:pathLst>
                <a:path w="29" h="56">
                  <a:moveTo>
                    <a:pt x="9" y="54"/>
                  </a:moveTo>
                  <a:cubicBezTo>
                    <a:pt x="13" y="56"/>
                    <a:pt x="29" y="9"/>
                    <a:pt x="29" y="6"/>
                  </a:cubicBezTo>
                  <a:cubicBezTo>
                    <a:pt x="28" y="5"/>
                    <a:pt x="25" y="3"/>
                    <a:pt x="21" y="0"/>
                  </a:cubicBezTo>
                  <a:cubicBezTo>
                    <a:pt x="0" y="48"/>
                    <a:pt x="0" y="48"/>
                    <a:pt x="0" y="48"/>
                  </a:cubicBezTo>
                  <a:cubicBezTo>
                    <a:pt x="5" y="51"/>
                    <a:pt x="8" y="53"/>
                    <a:pt x="9" y="54"/>
                  </a:cubicBezTo>
                  <a:close/>
                </a:path>
              </a:pathLst>
            </a:custGeom>
            <a:solidFill>
              <a:srgbClr val="DF1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644" name="Freeform 134"/>
            <p:cNvSpPr/>
            <p:nvPr/>
          </p:nvSpPr>
          <p:spPr bwMode="auto">
            <a:xfrm>
              <a:off x="3239294" y="1290637"/>
              <a:ext cx="384175" cy="431800"/>
            </a:xfrm>
            <a:custGeom>
              <a:avLst/>
              <a:gdLst>
                <a:gd name="T0" fmla="*/ 99 w 173"/>
                <a:gd name="T1" fmla="*/ 0 h 195"/>
                <a:gd name="T2" fmla="*/ 4 w 173"/>
                <a:gd name="T3" fmla="*/ 65 h 195"/>
                <a:gd name="T4" fmla="*/ 43 w 173"/>
                <a:gd name="T5" fmla="*/ 123 h 195"/>
                <a:gd name="T6" fmla="*/ 64 w 173"/>
                <a:gd name="T7" fmla="*/ 76 h 195"/>
                <a:gd name="T8" fmla="*/ 62 w 173"/>
                <a:gd name="T9" fmla="*/ 73 h 195"/>
                <a:gd name="T10" fmla="*/ 102 w 173"/>
                <a:gd name="T11" fmla="*/ 57 h 195"/>
                <a:gd name="T12" fmla="*/ 70 w 173"/>
                <a:gd name="T13" fmla="*/ 173 h 195"/>
                <a:gd name="T14" fmla="*/ 173 w 173"/>
                <a:gd name="T15" fmla="*/ 195 h 195"/>
                <a:gd name="T16" fmla="*/ 171 w 173"/>
                <a:gd name="T17" fmla="*/ 13 h 195"/>
                <a:gd name="T18" fmla="*/ 99 w 173"/>
                <a:gd name="T19" fmla="*/ 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3" h="195">
                  <a:moveTo>
                    <a:pt x="99" y="0"/>
                  </a:moveTo>
                  <a:cubicBezTo>
                    <a:pt x="91" y="1"/>
                    <a:pt x="10" y="36"/>
                    <a:pt x="4" y="65"/>
                  </a:cubicBezTo>
                  <a:cubicBezTo>
                    <a:pt x="0" y="84"/>
                    <a:pt x="23" y="107"/>
                    <a:pt x="43" y="123"/>
                  </a:cubicBezTo>
                  <a:cubicBezTo>
                    <a:pt x="64" y="76"/>
                    <a:pt x="64" y="76"/>
                    <a:pt x="64" y="76"/>
                  </a:cubicBezTo>
                  <a:cubicBezTo>
                    <a:pt x="62" y="73"/>
                    <a:pt x="62" y="75"/>
                    <a:pt x="62" y="73"/>
                  </a:cubicBezTo>
                  <a:cubicBezTo>
                    <a:pt x="61" y="66"/>
                    <a:pt x="99" y="52"/>
                    <a:pt x="102" y="57"/>
                  </a:cubicBezTo>
                  <a:cubicBezTo>
                    <a:pt x="104" y="61"/>
                    <a:pt x="68" y="162"/>
                    <a:pt x="70" y="173"/>
                  </a:cubicBezTo>
                  <a:cubicBezTo>
                    <a:pt x="71" y="178"/>
                    <a:pt x="122" y="194"/>
                    <a:pt x="173" y="195"/>
                  </a:cubicBezTo>
                  <a:cubicBezTo>
                    <a:pt x="171" y="13"/>
                    <a:pt x="171" y="13"/>
                    <a:pt x="171" y="13"/>
                  </a:cubicBezTo>
                  <a:cubicBezTo>
                    <a:pt x="152" y="11"/>
                    <a:pt x="107" y="0"/>
                    <a:pt x="99" y="0"/>
                  </a:cubicBezTo>
                  <a:close/>
                </a:path>
              </a:pathLst>
            </a:custGeom>
            <a:solidFill>
              <a:srgbClr val="DF1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645" name="Freeform 135"/>
            <p:cNvSpPr/>
            <p:nvPr/>
          </p:nvSpPr>
          <p:spPr bwMode="auto">
            <a:xfrm>
              <a:off x="3352006" y="1470025"/>
              <a:ext cx="63500" cy="117475"/>
            </a:xfrm>
            <a:custGeom>
              <a:avLst/>
              <a:gdLst>
                <a:gd name="T0" fmla="*/ 0 w 28"/>
                <a:gd name="T1" fmla="*/ 47 h 53"/>
                <a:gd name="T2" fmla="*/ 7 w 28"/>
                <a:gd name="T3" fmla="*/ 53 h 53"/>
                <a:gd name="T4" fmla="*/ 28 w 28"/>
                <a:gd name="T5" fmla="*/ 5 h 53"/>
                <a:gd name="T6" fmla="*/ 21 w 28"/>
                <a:gd name="T7" fmla="*/ 0 h 53"/>
                <a:gd name="T8" fmla="*/ 0 w 28"/>
                <a:gd name="T9" fmla="*/ 47 h 53"/>
              </a:gdLst>
              <a:ahLst/>
              <a:cxnLst>
                <a:cxn ang="0">
                  <a:pos x="T0" y="T1"/>
                </a:cxn>
                <a:cxn ang="0">
                  <a:pos x="T2" y="T3"/>
                </a:cxn>
                <a:cxn ang="0">
                  <a:pos x="T4" y="T5"/>
                </a:cxn>
                <a:cxn ang="0">
                  <a:pos x="T6" y="T7"/>
                </a:cxn>
                <a:cxn ang="0">
                  <a:pos x="T8" y="T9"/>
                </a:cxn>
              </a:cxnLst>
              <a:rect l="0" t="0" r="r" b="b"/>
              <a:pathLst>
                <a:path w="28" h="53">
                  <a:moveTo>
                    <a:pt x="0" y="47"/>
                  </a:moveTo>
                  <a:cubicBezTo>
                    <a:pt x="2" y="49"/>
                    <a:pt x="5" y="51"/>
                    <a:pt x="7" y="53"/>
                  </a:cubicBezTo>
                  <a:cubicBezTo>
                    <a:pt x="28" y="5"/>
                    <a:pt x="28" y="5"/>
                    <a:pt x="28" y="5"/>
                  </a:cubicBezTo>
                  <a:cubicBezTo>
                    <a:pt x="26" y="4"/>
                    <a:pt x="23" y="2"/>
                    <a:pt x="21" y="0"/>
                  </a:cubicBezTo>
                  <a:lnTo>
                    <a:pt x="0" y="47"/>
                  </a:lnTo>
                  <a:close/>
                </a:path>
              </a:pathLst>
            </a:custGeom>
            <a:solidFill>
              <a:srgbClr val="FAD404"/>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646" name="Freeform 136"/>
            <p:cNvSpPr/>
            <p:nvPr/>
          </p:nvSpPr>
          <p:spPr bwMode="auto">
            <a:xfrm>
              <a:off x="3334544" y="1458912"/>
              <a:ext cx="65088" cy="114300"/>
            </a:xfrm>
            <a:custGeom>
              <a:avLst/>
              <a:gdLst>
                <a:gd name="T0" fmla="*/ 8 w 29"/>
                <a:gd name="T1" fmla="*/ 52 h 52"/>
                <a:gd name="T2" fmla="*/ 29 w 29"/>
                <a:gd name="T3" fmla="*/ 5 h 52"/>
                <a:gd name="T4" fmla="*/ 21 w 29"/>
                <a:gd name="T5" fmla="*/ 0 h 52"/>
                <a:gd name="T6" fmla="*/ 0 w 29"/>
                <a:gd name="T7" fmla="*/ 47 h 52"/>
                <a:gd name="T8" fmla="*/ 8 w 29"/>
                <a:gd name="T9" fmla="*/ 52 h 52"/>
              </a:gdLst>
              <a:ahLst/>
              <a:cxnLst>
                <a:cxn ang="0">
                  <a:pos x="T0" y="T1"/>
                </a:cxn>
                <a:cxn ang="0">
                  <a:pos x="T2" y="T3"/>
                </a:cxn>
                <a:cxn ang="0">
                  <a:pos x="T4" y="T5"/>
                </a:cxn>
                <a:cxn ang="0">
                  <a:pos x="T6" y="T7"/>
                </a:cxn>
                <a:cxn ang="0">
                  <a:pos x="T8" y="T9"/>
                </a:cxn>
              </a:cxnLst>
              <a:rect l="0" t="0" r="r" b="b"/>
              <a:pathLst>
                <a:path w="29" h="52">
                  <a:moveTo>
                    <a:pt x="8" y="52"/>
                  </a:moveTo>
                  <a:cubicBezTo>
                    <a:pt x="29" y="5"/>
                    <a:pt x="29" y="5"/>
                    <a:pt x="29" y="5"/>
                  </a:cubicBezTo>
                  <a:cubicBezTo>
                    <a:pt x="26" y="3"/>
                    <a:pt x="23" y="2"/>
                    <a:pt x="21" y="0"/>
                  </a:cubicBezTo>
                  <a:cubicBezTo>
                    <a:pt x="0" y="47"/>
                    <a:pt x="0" y="47"/>
                    <a:pt x="0" y="47"/>
                  </a:cubicBezTo>
                  <a:cubicBezTo>
                    <a:pt x="3" y="49"/>
                    <a:pt x="5" y="51"/>
                    <a:pt x="8" y="5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647" name="Freeform 137"/>
            <p:cNvSpPr/>
            <p:nvPr/>
          </p:nvSpPr>
          <p:spPr bwMode="auto">
            <a:xfrm>
              <a:off x="3342481" y="1573212"/>
              <a:ext cx="9525" cy="26988"/>
            </a:xfrm>
            <a:custGeom>
              <a:avLst/>
              <a:gdLst>
                <a:gd name="T0" fmla="*/ 5 w 5"/>
                <a:gd name="T1" fmla="*/ 0 h 12"/>
                <a:gd name="T2" fmla="*/ 0 w 5"/>
                <a:gd name="T3" fmla="*/ 12 h 12"/>
                <a:gd name="T4" fmla="*/ 5 w 5"/>
                <a:gd name="T5" fmla="*/ 0 h 12"/>
                <a:gd name="T6" fmla="*/ 5 w 5"/>
                <a:gd name="T7" fmla="*/ 0 h 12"/>
              </a:gdLst>
              <a:ahLst/>
              <a:cxnLst>
                <a:cxn ang="0">
                  <a:pos x="T0" y="T1"/>
                </a:cxn>
                <a:cxn ang="0">
                  <a:pos x="T2" y="T3"/>
                </a:cxn>
                <a:cxn ang="0">
                  <a:pos x="T4" y="T5"/>
                </a:cxn>
                <a:cxn ang="0">
                  <a:pos x="T6" y="T7"/>
                </a:cxn>
              </a:cxnLst>
              <a:rect l="0" t="0" r="r" b="b"/>
              <a:pathLst>
                <a:path w="5" h="12">
                  <a:moveTo>
                    <a:pt x="5" y="0"/>
                  </a:moveTo>
                  <a:cubicBezTo>
                    <a:pt x="0" y="12"/>
                    <a:pt x="0" y="12"/>
                    <a:pt x="0" y="12"/>
                  </a:cubicBezTo>
                  <a:cubicBezTo>
                    <a:pt x="5" y="0"/>
                    <a:pt x="5" y="0"/>
                    <a:pt x="5" y="0"/>
                  </a:cubicBezTo>
                  <a:cubicBezTo>
                    <a:pt x="5" y="0"/>
                    <a:pt x="5" y="0"/>
                    <a:pt x="5"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648" name="Freeform 138"/>
            <p:cNvSpPr/>
            <p:nvPr/>
          </p:nvSpPr>
          <p:spPr bwMode="auto">
            <a:xfrm>
              <a:off x="3352006" y="1470025"/>
              <a:ext cx="47625" cy="103188"/>
            </a:xfrm>
            <a:custGeom>
              <a:avLst/>
              <a:gdLst>
                <a:gd name="T0" fmla="*/ 21 w 21"/>
                <a:gd name="T1" fmla="*/ 0 h 47"/>
                <a:gd name="T2" fmla="*/ 21 w 21"/>
                <a:gd name="T3" fmla="*/ 0 h 47"/>
                <a:gd name="T4" fmla="*/ 0 w 21"/>
                <a:gd name="T5" fmla="*/ 47 h 47"/>
                <a:gd name="T6" fmla="*/ 0 w 21"/>
                <a:gd name="T7" fmla="*/ 47 h 47"/>
                <a:gd name="T8" fmla="*/ 21 w 21"/>
                <a:gd name="T9" fmla="*/ 0 h 47"/>
              </a:gdLst>
              <a:ahLst/>
              <a:cxnLst>
                <a:cxn ang="0">
                  <a:pos x="T0" y="T1"/>
                </a:cxn>
                <a:cxn ang="0">
                  <a:pos x="T2" y="T3"/>
                </a:cxn>
                <a:cxn ang="0">
                  <a:pos x="T4" y="T5"/>
                </a:cxn>
                <a:cxn ang="0">
                  <a:pos x="T6" y="T7"/>
                </a:cxn>
                <a:cxn ang="0">
                  <a:pos x="T8" y="T9"/>
                </a:cxn>
              </a:cxnLst>
              <a:rect l="0" t="0" r="r" b="b"/>
              <a:pathLst>
                <a:path w="21" h="47">
                  <a:moveTo>
                    <a:pt x="21" y="0"/>
                  </a:moveTo>
                  <a:cubicBezTo>
                    <a:pt x="21" y="0"/>
                    <a:pt x="21" y="0"/>
                    <a:pt x="21" y="0"/>
                  </a:cubicBezTo>
                  <a:cubicBezTo>
                    <a:pt x="0" y="47"/>
                    <a:pt x="0" y="47"/>
                    <a:pt x="0" y="47"/>
                  </a:cubicBezTo>
                  <a:cubicBezTo>
                    <a:pt x="0" y="47"/>
                    <a:pt x="0" y="47"/>
                    <a:pt x="0" y="47"/>
                  </a:cubicBezTo>
                  <a:lnTo>
                    <a:pt x="21" y="0"/>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649" name="Freeform 139"/>
            <p:cNvSpPr/>
            <p:nvPr/>
          </p:nvSpPr>
          <p:spPr bwMode="auto">
            <a:xfrm>
              <a:off x="3410744" y="1544637"/>
              <a:ext cx="209550" cy="60325"/>
            </a:xfrm>
            <a:custGeom>
              <a:avLst/>
              <a:gdLst>
                <a:gd name="T0" fmla="*/ 5 w 95"/>
                <a:gd name="T1" fmla="*/ 0 h 27"/>
                <a:gd name="T2" fmla="*/ 0 w 95"/>
                <a:gd name="T3" fmla="*/ 15 h 27"/>
                <a:gd name="T4" fmla="*/ 87 w 95"/>
                <a:gd name="T5" fmla="*/ 27 h 27"/>
                <a:gd name="T6" fmla="*/ 95 w 95"/>
                <a:gd name="T7" fmla="*/ 27 h 27"/>
                <a:gd name="T8" fmla="*/ 94 w 95"/>
                <a:gd name="T9" fmla="*/ 12 h 27"/>
                <a:gd name="T10" fmla="*/ 5 w 95"/>
                <a:gd name="T11" fmla="*/ 0 h 27"/>
              </a:gdLst>
              <a:ahLst/>
              <a:cxnLst>
                <a:cxn ang="0">
                  <a:pos x="T0" y="T1"/>
                </a:cxn>
                <a:cxn ang="0">
                  <a:pos x="T2" y="T3"/>
                </a:cxn>
                <a:cxn ang="0">
                  <a:pos x="T4" y="T5"/>
                </a:cxn>
                <a:cxn ang="0">
                  <a:pos x="T6" y="T7"/>
                </a:cxn>
                <a:cxn ang="0">
                  <a:pos x="T8" y="T9"/>
                </a:cxn>
                <a:cxn ang="0">
                  <a:pos x="T10" y="T11"/>
                </a:cxn>
              </a:cxnLst>
              <a:rect l="0" t="0" r="r" b="b"/>
              <a:pathLst>
                <a:path w="95" h="27">
                  <a:moveTo>
                    <a:pt x="5" y="0"/>
                  </a:moveTo>
                  <a:cubicBezTo>
                    <a:pt x="0" y="15"/>
                    <a:pt x="0" y="15"/>
                    <a:pt x="0" y="15"/>
                  </a:cubicBezTo>
                  <a:cubicBezTo>
                    <a:pt x="3" y="16"/>
                    <a:pt x="38" y="27"/>
                    <a:pt x="87" y="27"/>
                  </a:cubicBezTo>
                  <a:cubicBezTo>
                    <a:pt x="89" y="27"/>
                    <a:pt x="92" y="27"/>
                    <a:pt x="95" y="27"/>
                  </a:cubicBezTo>
                  <a:cubicBezTo>
                    <a:pt x="94" y="12"/>
                    <a:pt x="94" y="12"/>
                    <a:pt x="94" y="12"/>
                  </a:cubicBezTo>
                  <a:cubicBezTo>
                    <a:pt x="43" y="13"/>
                    <a:pt x="6" y="1"/>
                    <a:pt x="5" y="0"/>
                  </a:cubicBezTo>
                  <a:close/>
                </a:path>
              </a:pathLst>
            </a:custGeom>
            <a:solidFill>
              <a:srgbClr val="FAD404"/>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650" name="Freeform 140"/>
            <p:cNvSpPr/>
            <p:nvPr/>
          </p:nvSpPr>
          <p:spPr bwMode="auto">
            <a:xfrm>
              <a:off x="3401219" y="1576387"/>
              <a:ext cx="219075" cy="60325"/>
            </a:xfrm>
            <a:custGeom>
              <a:avLst/>
              <a:gdLst>
                <a:gd name="T0" fmla="*/ 5 w 99"/>
                <a:gd name="T1" fmla="*/ 0 h 27"/>
                <a:gd name="T2" fmla="*/ 0 w 99"/>
                <a:gd name="T3" fmla="*/ 14 h 27"/>
                <a:gd name="T4" fmla="*/ 91 w 99"/>
                <a:gd name="T5" fmla="*/ 27 h 27"/>
                <a:gd name="T6" fmla="*/ 99 w 99"/>
                <a:gd name="T7" fmla="*/ 27 h 27"/>
                <a:gd name="T8" fmla="*/ 99 w 99"/>
                <a:gd name="T9" fmla="*/ 12 h 27"/>
                <a:gd name="T10" fmla="*/ 5 w 99"/>
                <a:gd name="T11" fmla="*/ 0 h 27"/>
              </a:gdLst>
              <a:ahLst/>
              <a:cxnLst>
                <a:cxn ang="0">
                  <a:pos x="T0" y="T1"/>
                </a:cxn>
                <a:cxn ang="0">
                  <a:pos x="T2" y="T3"/>
                </a:cxn>
                <a:cxn ang="0">
                  <a:pos x="T4" y="T5"/>
                </a:cxn>
                <a:cxn ang="0">
                  <a:pos x="T6" y="T7"/>
                </a:cxn>
                <a:cxn ang="0">
                  <a:pos x="T8" y="T9"/>
                </a:cxn>
                <a:cxn ang="0">
                  <a:pos x="T10" y="T11"/>
                </a:cxn>
              </a:cxnLst>
              <a:rect l="0" t="0" r="r" b="b"/>
              <a:pathLst>
                <a:path w="99" h="27">
                  <a:moveTo>
                    <a:pt x="5" y="0"/>
                  </a:moveTo>
                  <a:cubicBezTo>
                    <a:pt x="0" y="14"/>
                    <a:pt x="0" y="14"/>
                    <a:pt x="0" y="14"/>
                  </a:cubicBezTo>
                  <a:cubicBezTo>
                    <a:pt x="3" y="15"/>
                    <a:pt x="40" y="27"/>
                    <a:pt x="91" y="27"/>
                  </a:cubicBezTo>
                  <a:cubicBezTo>
                    <a:pt x="93" y="27"/>
                    <a:pt x="96" y="27"/>
                    <a:pt x="99" y="27"/>
                  </a:cubicBezTo>
                  <a:cubicBezTo>
                    <a:pt x="99" y="12"/>
                    <a:pt x="99" y="12"/>
                    <a:pt x="99" y="12"/>
                  </a:cubicBezTo>
                  <a:cubicBezTo>
                    <a:pt x="46" y="13"/>
                    <a:pt x="5" y="0"/>
                    <a:pt x="5"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651" name="Freeform 141"/>
            <p:cNvSpPr/>
            <p:nvPr/>
          </p:nvSpPr>
          <p:spPr bwMode="auto">
            <a:xfrm>
              <a:off x="3617119" y="1319212"/>
              <a:ext cx="1588" cy="39688"/>
            </a:xfrm>
            <a:custGeom>
              <a:avLst/>
              <a:gdLst>
                <a:gd name="T0" fmla="*/ 0 w 1"/>
                <a:gd name="T1" fmla="*/ 0 h 25"/>
                <a:gd name="T2" fmla="*/ 1 w 1"/>
                <a:gd name="T3" fmla="*/ 25 h 25"/>
                <a:gd name="T4" fmla="*/ 1 w 1"/>
                <a:gd name="T5" fmla="*/ 0 h 25"/>
                <a:gd name="T6" fmla="*/ 0 w 1"/>
                <a:gd name="T7" fmla="*/ 0 h 25"/>
              </a:gdLst>
              <a:ahLst/>
              <a:cxnLst>
                <a:cxn ang="0">
                  <a:pos x="T0" y="T1"/>
                </a:cxn>
                <a:cxn ang="0">
                  <a:pos x="T2" y="T3"/>
                </a:cxn>
                <a:cxn ang="0">
                  <a:pos x="T4" y="T5"/>
                </a:cxn>
                <a:cxn ang="0">
                  <a:pos x="T6" y="T7"/>
                </a:cxn>
              </a:cxnLst>
              <a:rect l="0" t="0" r="r" b="b"/>
              <a:pathLst>
                <a:path w="1" h="25">
                  <a:moveTo>
                    <a:pt x="0" y="0"/>
                  </a:moveTo>
                  <a:lnTo>
                    <a:pt x="1" y="25"/>
                  </a:lnTo>
                  <a:lnTo>
                    <a:pt x="1" y="0"/>
                  </a:lnTo>
                  <a:lnTo>
                    <a:pt x="0" y="0"/>
                  </a:lnTo>
                  <a:close/>
                </a:path>
              </a:pathLst>
            </a:custGeom>
            <a:solidFill>
              <a:srgbClr val="1F1F1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652" name="Freeform 142"/>
            <p:cNvSpPr/>
            <p:nvPr/>
          </p:nvSpPr>
          <p:spPr bwMode="auto">
            <a:xfrm>
              <a:off x="3399631" y="1498600"/>
              <a:ext cx="80963" cy="119063"/>
            </a:xfrm>
            <a:custGeom>
              <a:avLst/>
              <a:gdLst>
                <a:gd name="T0" fmla="*/ 13 w 37"/>
                <a:gd name="T1" fmla="*/ 5 h 54"/>
                <a:gd name="T2" fmla="*/ 31 w 37"/>
                <a:gd name="T3" fmla="*/ 5 h 54"/>
                <a:gd name="T4" fmla="*/ 27 w 37"/>
                <a:gd name="T5" fmla="*/ 20 h 54"/>
                <a:gd name="T6" fmla="*/ 32 w 37"/>
                <a:gd name="T7" fmla="*/ 35 h 54"/>
                <a:gd name="T8" fmla="*/ 10 w 37"/>
                <a:gd name="T9" fmla="*/ 50 h 54"/>
                <a:gd name="T10" fmla="*/ 0 w 37"/>
                <a:gd name="T11" fmla="*/ 40 h 54"/>
                <a:gd name="T12" fmla="*/ 13 w 37"/>
                <a:gd name="T13" fmla="*/ 5 h 54"/>
              </a:gdLst>
              <a:ahLst/>
              <a:cxnLst>
                <a:cxn ang="0">
                  <a:pos x="T0" y="T1"/>
                </a:cxn>
                <a:cxn ang="0">
                  <a:pos x="T2" y="T3"/>
                </a:cxn>
                <a:cxn ang="0">
                  <a:pos x="T4" y="T5"/>
                </a:cxn>
                <a:cxn ang="0">
                  <a:pos x="T6" y="T7"/>
                </a:cxn>
                <a:cxn ang="0">
                  <a:pos x="T8" y="T9"/>
                </a:cxn>
                <a:cxn ang="0">
                  <a:pos x="T10" y="T11"/>
                </a:cxn>
                <a:cxn ang="0">
                  <a:pos x="T12" y="T13"/>
                </a:cxn>
              </a:cxnLst>
              <a:rect l="0" t="0" r="r" b="b"/>
              <a:pathLst>
                <a:path w="37" h="54">
                  <a:moveTo>
                    <a:pt x="13" y="5"/>
                  </a:moveTo>
                  <a:cubicBezTo>
                    <a:pt x="19" y="2"/>
                    <a:pt x="27" y="0"/>
                    <a:pt x="31" y="5"/>
                  </a:cubicBezTo>
                  <a:cubicBezTo>
                    <a:pt x="37" y="12"/>
                    <a:pt x="27" y="20"/>
                    <a:pt x="27" y="20"/>
                  </a:cubicBezTo>
                  <a:cubicBezTo>
                    <a:pt x="27" y="20"/>
                    <a:pt x="37" y="23"/>
                    <a:pt x="32" y="35"/>
                  </a:cubicBezTo>
                  <a:cubicBezTo>
                    <a:pt x="28" y="47"/>
                    <a:pt x="18" y="54"/>
                    <a:pt x="10" y="50"/>
                  </a:cubicBezTo>
                  <a:cubicBezTo>
                    <a:pt x="6" y="48"/>
                    <a:pt x="3" y="44"/>
                    <a:pt x="0" y="40"/>
                  </a:cubicBezTo>
                  <a:cubicBezTo>
                    <a:pt x="8" y="24"/>
                    <a:pt x="12" y="10"/>
                    <a:pt x="13" y="5"/>
                  </a:cubicBezTo>
                  <a:close/>
                </a:path>
              </a:pathLst>
            </a:custGeom>
            <a:solidFill>
              <a:srgbClr val="FDD083"/>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653" name="Freeform 143"/>
            <p:cNvSpPr/>
            <p:nvPr/>
          </p:nvSpPr>
          <p:spPr bwMode="auto">
            <a:xfrm>
              <a:off x="3459956" y="1270000"/>
              <a:ext cx="158750" cy="98425"/>
            </a:xfrm>
            <a:custGeom>
              <a:avLst/>
              <a:gdLst>
                <a:gd name="T0" fmla="*/ 30 w 72"/>
                <a:gd name="T1" fmla="*/ 1 h 44"/>
                <a:gd name="T2" fmla="*/ 0 w 72"/>
                <a:gd name="T3" fmla="*/ 9 h 44"/>
                <a:gd name="T4" fmla="*/ 54 w 72"/>
                <a:gd name="T5" fmla="*/ 43 h 44"/>
                <a:gd name="T6" fmla="*/ 72 w 72"/>
                <a:gd name="T7" fmla="*/ 24 h 44"/>
                <a:gd name="T8" fmla="*/ 71 w 72"/>
                <a:gd name="T9" fmla="*/ 20 h 44"/>
                <a:gd name="T10" fmla="*/ 30 w 72"/>
                <a:gd name="T11" fmla="*/ 1 h 44"/>
              </a:gdLst>
              <a:ahLst/>
              <a:cxnLst>
                <a:cxn ang="0">
                  <a:pos x="T0" y="T1"/>
                </a:cxn>
                <a:cxn ang="0">
                  <a:pos x="T2" y="T3"/>
                </a:cxn>
                <a:cxn ang="0">
                  <a:pos x="T4" y="T5"/>
                </a:cxn>
                <a:cxn ang="0">
                  <a:pos x="T6" y="T7"/>
                </a:cxn>
                <a:cxn ang="0">
                  <a:pos x="T8" y="T9"/>
                </a:cxn>
                <a:cxn ang="0">
                  <a:pos x="T10" y="T11"/>
                </a:cxn>
              </a:cxnLst>
              <a:rect l="0" t="0" r="r" b="b"/>
              <a:pathLst>
                <a:path w="72" h="44">
                  <a:moveTo>
                    <a:pt x="30" y="1"/>
                  </a:moveTo>
                  <a:cubicBezTo>
                    <a:pt x="24" y="0"/>
                    <a:pt x="0" y="8"/>
                    <a:pt x="0" y="9"/>
                  </a:cubicBezTo>
                  <a:cubicBezTo>
                    <a:pt x="0" y="11"/>
                    <a:pt x="50" y="44"/>
                    <a:pt x="54" y="43"/>
                  </a:cubicBezTo>
                  <a:cubicBezTo>
                    <a:pt x="56" y="43"/>
                    <a:pt x="68" y="29"/>
                    <a:pt x="72" y="24"/>
                  </a:cubicBezTo>
                  <a:cubicBezTo>
                    <a:pt x="71" y="20"/>
                    <a:pt x="71" y="20"/>
                    <a:pt x="71" y="20"/>
                  </a:cubicBezTo>
                  <a:cubicBezTo>
                    <a:pt x="66" y="17"/>
                    <a:pt x="36" y="1"/>
                    <a:pt x="30" y="1"/>
                  </a:cubicBezTo>
                  <a:close/>
                </a:path>
              </a:pathLst>
            </a:custGeom>
            <a:solidFill>
              <a:srgbClr val="1F1F1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654" name="Freeform 144"/>
            <p:cNvSpPr/>
            <p:nvPr/>
          </p:nvSpPr>
          <p:spPr bwMode="auto">
            <a:xfrm>
              <a:off x="3232944" y="838200"/>
              <a:ext cx="765175" cy="427038"/>
            </a:xfrm>
            <a:custGeom>
              <a:avLst/>
              <a:gdLst>
                <a:gd name="T0" fmla="*/ 173 w 345"/>
                <a:gd name="T1" fmla="*/ 0 h 193"/>
                <a:gd name="T2" fmla="*/ 173 w 345"/>
                <a:gd name="T3" fmla="*/ 193 h 193"/>
                <a:gd name="T4" fmla="*/ 173 w 345"/>
                <a:gd name="T5" fmla="*/ 0 h 193"/>
              </a:gdLst>
              <a:ahLst/>
              <a:cxnLst>
                <a:cxn ang="0">
                  <a:pos x="T0" y="T1"/>
                </a:cxn>
                <a:cxn ang="0">
                  <a:pos x="T2" y="T3"/>
                </a:cxn>
                <a:cxn ang="0">
                  <a:pos x="T4" y="T5"/>
                </a:cxn>
              </a:cxnLst>
              <a:rect l="0" t="0" r="r" b="b"/>
              <a:pathLst>
                <a:path w="345" h="193">
                  <a:moveTo>
                    <a:pt x="173" y="0"/>
                  </a:moveTo>
                  <a:cubicBezTo>
                    <a:pt x="0" y="0"/>
                    <a:pt x="70" y="193"/>
                    <a:pt x="173" y="193"/>
                  </a:cubicBezTo>
                  <a:cubicBezTo>
                    <a:pt x="275" y="193"/>
                    <a:pt x="345" y="0"/>
                    <a:pt x="173" y="0"/>
                  </a:cubicBezTo>
                  <a:close/>
                </a:path>
              </a:pathLst>
            </a:custGeom>
            <a:solidFill>
              <a:srgbClr val="FDD083"/>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655" name="Freeform 145"/>
            <p:cNvSpPr/>
            <p:nvPr/>
          </p:nvSpPr>
          <p:spPr bwMode="auto">
            <a:xfrm>
              <a:off x="3361531" y="742950"/>
              <a:ext cx="519113" cy="392113"/>
            </a:xfrm>
            <a:custGeom>
              <a:avLst/>
              <a:gdLst>
                <a:gd name="T0" fmla="*/ 114 w 234"/>
                <a:gd name="T1" fmla="*/ 66 h 177"/>
                <a:gd name="T2" fmla="*/ 153 w 234"/>
                <a:gd name="T3" fmla="*/ 64 h 177"/>
                <a:gd name="T4" fmla="*/ 206 w 234"/>
                <a:gd name="T5" fmla="*/ 130 h 177"/>
                <a:gd name="T6" fmla="*/ 222 w 234"/>
                <a:gd name="T7" fmla="*/ 135 h 177"/>
                <a:gd name="T8" fmla="*/ 119 w 234"/>
                <a:gd name="T9" fmla="*/ 0 h 177"/>
                <a:gd name="T10" fmla="*/ 10 w 234"/>
                <a:gd name="T11" fmla="*/ 131 h 177"/>
                <a:gd name="T12" fmla="*/ 30 w 234"/>
                <a:gd name="T13" fmla="*/ 131 h 177"/>
                <a:gd name="T14" fmla="*/ 114 w 234"/>
                <a:gd name="T15" fmla="*/ 66 h 1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4" h="177">
                  <a:moveTo>
                    <a:pt x="114" y="66"/>
                  </a:moveTo>
                  <a:cubicBezTo>
                    <a:pt x="133" y="66"/>
                    <a:pt x="141" y="58"/>
                    <a:pt x="153" y="64"/>
                  </a:cubicBezTo>
                  <a:cubicBezTo>
                    <a:pt x="178" y="75"/>
                    <a:pt x="200" y="108"/>
                    <a:pt x="206" y="130"/>
                  </a:cubicBezTo>
                  <a:cubicBezTo>
                    <a:pt x="215" y="164"/>
                    <a:pt x="210" y="161"/>
                    <a:pt x="222" y="135"/>
                  </a:cubicBezTo>
                  <a:cubicBezTo>
                    <a:pt x="234" y="110"/>
                    <a:pt x="204" y="0"/>
                    <a:pt x="119" y="0"/>
                  </a:cubicBezTo>
                  <a:cubicBezTo>
                    <a:pt x="33" y="0"/>
                    <a:pt x="0" y="90"/>
                    <a:pt x="10" y="131"/>
                  </a:cubicBezTo>
                  <a:cubicBezTo>
                    <a:pt x="22" y="177"/>
                    <a:pt x="22" y="166"/>
                    <a:pt x="30" y="131"/>
                  </a:cubicBezTo>
                  <a:cubicBezTo>
                    <a:pt x="37" y="96"/>
                    <a:pt x="53" y="68"/>
                    <a:pt x="114" y="66"/>
                  </a:cubicBezTo>
                  <a:close/>
                </a:path>
              </a:pathLst>
            </a:custGeom>
            <a:solidFill>
              <a:srgbClr val="603913"/>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656" name="Freeform 146"/>
            <p:cNvSpPr/>
            <p:nvPr/>
          </p:nvSpPr>
          <p:spPr bwMode="auto">
            <a:xfrm>
              <a:off x="3390106" y="822325"/>
              <a:ext cx="468313" cy="290513"/>
            </a:xfrm>
            <a:custGeom>
              <a:avLst/>
              <a:gdLst>
                <a:gd name="T0" fmla="*/ 150 w 211"/>
                <a:gd name="T1" fmla="*/ 29 h 131"/>
                <a:gd name="T2" fmla="*/ 71 w 211"/>
                <a:gd name="T3" fmla="*/ 64 h 131"/>
                <a:gd name="T4" fmla="*/ 84 w 211"/>
                <a:gd name="T5" fmla="*/ 47 h 131"/>
                <a:gd name="T6" fmla="*/ 36 w 211"/>
                <a:gd name="T7" fmla="*/ 73 h 131"/>
                <a:gd name="T8" fmla="*/ 45 w 211"/>
                <a:gd name="T9" fmla="*/ 56 h 131"/>
                <a:gd name="T10" fmla="*/ 23 w 211"/>
                <a:gd name="T11" fmla="*/ 111 h 131"/>
                <a:gd name="T12" fmla="*/ 13 w 211"/>
                <a:gd name="T13" fmla="*/ 104 h 131"/>
                <a:gd name="T14" fmla="*/ 8 w 211"/>
                <a:gd name="T15" fmla="*/ 40 h 131"/>
                <a:gd name="T16" fmla="*/ 141 w 211"/>
                <a:gd name="T17" fmla="*/ 0 h 131"/>
                <a:gd name="T18" fmla="*/ 204 w 211"/>
                <a:gd name="T19" fmla="*/ 43 h 131"/>
                <a:gd name="T20" fmla="*/ 197 w 211"/>
                <a:gd name="T21" fmla="*/ 104 h 131"/>
                <a:gd name="T22" fmla="*/ 188 w 211"/>
                <a:gd name="T23" fmla="*/ 103 h 131"/>
                <a:gd name="T24" fmla="*/ 150 w 211"/>
                <a:gd name="T25" fmla="*/ 29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1" h="131">
                  <a:moveTo>
                    <a:pt x="150" y="29"/>
                  </a:moveTo>
                  <a:cubicBezTo>
                    <a:pt x="138" y="40"/>
                    <a:pt x="96" y="64"/>
                    <a:pt x="71" y="64"/>
                  </a:cubicBezTo>
                  <a:cubicBezTo>
                    <a:pt x="78" y="59"/>
                    <a:pt x="82" y="53"/>
                    <a:pt x="84" y="47"/>
                  </a:cubicBezTo>
                  <a:cubicBezTo>
                    <a:pt x="86" y="40"/>
                    <a:pt x="51" y="71"/>
                    <a:pt x="36" y="73"/>
                  </a:cubicBezTo>
                  <a:cubicBezTo>
                    <a:pt x="44" y="64"/>
                    <a:pt x="45" y="60"/>
                    <a:pt x="45" y="56"/>
                  </a:cubicBezTo>
                  <a:cubicBezTo>
                    <a:pt x="22" y="68"/>
                    <a:pt x="22" y="92"/>
                    <a:pt x="23" y="111"/>
                  </a:cubicBezTo>
                  <a:cubicBezTo>
                    <a:pt x="23" y="131"/>
                    <a:pt x="12" y="125"/>
                    <a:pt x="13" y="104"/>
                  </a:cubicBezTo>
                  <a:cubicBezTo>
                    <a:pt x="15" y="83"/>
                    <a:pt x="0" y="57"/>
                    <a:pt x="8" y="40"/>
                  </a:cubicBezTo>
                  <a:cubicBezTo>
                    <a:pt x="15" y="23"/>
                    <a:pt x="111" y="0"/>
                    <a:pt x="141" y="0"/>
                  </a:cubicBezTo>
                  <a:cubicBezTo>
                    <a:pt x="171" y="0"/>
                    <a:pt x="196" y="30"/>
                    <a:pt x="204" y="43"/>
                  </a:cubicBezTo>
                  <a:cubicBezTo>
                    <a:pt x="211" y="56"/>
                    <a:pt x="197" y="92"/>
                    <a:pt x="197" y="104"/>
                  </a:cubicBezTo>
                  <a:cubicBezTo>
                    <a:pt x="198" y="115"/>
                    <a:pt x="188" y="128"/>
                    <a:pt x="188" y="103"/>
                  </a:cubicBezTo>
                  <a:cubicBezTo>
                    <a:pt x="188" y="79"/>
                    <a:pt x="173" y="53"/>
                    <a:pt x="150" y="29"/>
                  </a:cubicBezTo>
                  <a:close/>
                </a:path>
              </a:pathLst>
            </a:custGeom>
            <a:solidFill>
              <a:srgbClr val="603913"/>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657" name="Freeform 147"/>
            <p:cNvSpPr/>
            <p:nvPr/>
          </p:nvSpPr>
          <p:spPr bwMode="auto">
            <a:xfrm>
              <a:off x="3809206" y="985837"/>
              <a:ext cx="60325" cy="117475"/>
            </a:xfrm>
            <a:custGeom>
              <a:avLst/>
              <a:gdLst>
                <a:gd name="T0" fmla="*/ 19 w 27"/>
                <a:gd name="T1" fmla="*/ 2 h 53"/>
                <a:gd name="T2" fmla="*/ 24 w 27"/>
                <a:gd name="T3" fmla="*/ 29 h 53"/>
                <a:gd name="T4" fmla="*/ 8 w 27"/>
                <a:gd name="T5" fmla="*/ 52 h 53"/>
                <a:gd name="T6" fmla="*/ 3 w 27"/>
                <a:gd name="T7" fmla="*/ 25 h 53"/>
                <a:gd name="T8" fmla="*/ 19 w 27"/>
                <a:gd name="T9" fmla="*/ 2 h 53"/>
              </a:gdLst>
              <a:ahLst/>
              <a:cxnLst>
                <a:cxn ang="0">
                  <a:pos x="T0" y="T1"/>
                </a:cxn>
                <a:cxn ang="0">
                  <a:pos x="T2" y="T3"/>
                </a:cxn>
                <a:cxn ang="0">
                  <a:pos x="T4" y="T5"/>
                </a:cxn>
                <a:cxn ang="0">
                  <a:pos x="T6" y="T7"/>
                </a:cxn>
                <a:cxn ang="0">
                  <a:pos x="T8" y="T9"/>
                </a:cxn>
              </a:cxnLst>
              <a:rect l="0" t="0" r="r" b="b"/>
              <a:pathLst>
                <a:path w="27" h="53">
                  <a:moveTo>
                    <a:pt x="19" y="2"/>
                  </a:moveTo>
                  <a:cubicBezTo>
                    <a:pt x="25" y="3"/>
                    <a:pt x="27" y="15"/>
                    <a:pt x="24" y="29"/>
                  </a:cubicBezTo>
                  <a:cubicBezTo>
                    <a:pt x="21" y="43"/>
                    <a:pt x="14" y="53"/>
                    <a:pt x="8" y="52"/>
                  </a:cubicBezTo>
                  <a:cubicBezTo>
                    <a:pt x="2" y="51"/>
                    <a:pt x="0" y="38"/>
                    <a:pt x="3" y="25"/>
                  </a:cubicBezTo>
                  <a:cubicBezTo>
                    <a:pt x="6" y="11"/>
                    <a:pt x="13" y="0"/>
                    <a:pt x="19" y="2"/>
                  </a:cubicBezTo>
                  <a:close/>
                </a:path>
              </a:pathLst>
            </a:custGeom>
            <a:solidFill>
              <a:srgbClr val="FDD083"/>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658" name="Freeform 148"/>
            <p:cNvSpPr/>
            <p:nvPr/>
          </p:nvSpPr>
          <p:spPr bwMode="auto">
            <a:xfrm>
              <a:off x="3356769" y="985837"/>
              <a:ext cx="61913" cy="117475"/>
            </a:xfrm>
            <a:custGeom>
              <a:avLst/>
              <a:gdLst>
                <a:gd name="T0" fmla="*/ 8 w 28"/>
                <a:gd name="T1" fmla="*/ 2 h 53"/>
                <a:gd name="T2" fmla="*/ 3 w 28"/>
                <a:gd name="T3" fmla="*/ 29 h 53"/>
                <a:gd name="T4" fmla="*/ 19 w 28"/>
                <a:gd name="T5" fmla="*/ 52 h 53"/>
                <a:gd name="T6" fmla="*/ 25 w 28"/>
                <a:gd name="T7" fmla="*/ 25 h 53"/>
                <a:gd name="T8" fmla="*/ 8 w 28"/>
                <a:gd name="T9" fmla="*/ 2 h 53"/>
              </a:gdLst>
              <a:ahLst/>
              <a:cxnLst>
                <a:cxn ang="0">
                  <a:pos x="T0" y="T1"/>
                </a:cxn>
                <a:cxn ang="0">
                  <a:pos x="T2" y="T3"/>
                </a:cxn>
                <a:cxn ang="0">
                  <a:pos x="T4" y="T5"/>
                </a:cxn>
                <a:cxn ang="0">
                  <a:pos x="T6" y="T7"/>
                </a:cxn>
                <a:cxn ang="0">
                  <a:pos x="T8" y="T9"/>
                </a:cxn>
              </a:cxnLst>
              <a:rect l="0" t="0" r="r" b="b"/>
              <a:pathLst>
                <a:path w="28" h="53">
                  <a:moveTo>
                    <a:pt x="8" y="2"/>
                  </a:moveTo>
                  <a:cubicBezTo>
                    <a:pt x="2" y="3"/>
                    <a:pt x="0" y="15"/>
                    <a:pt x="3" y="29"/>
                  </a:cubicBezTo>
                  <a:cubicBezTo>
                    <a:pt x="6" y="43"/>
                    <a:pt x="13" y="53"/>
                    <a:pt x="19" y="52"/>
                  </a:cubicBezTo>
                  <a:cubicBezTo>
                    <a:pt x="25" y="51"/>
                    <a:pt x="28" y="38"/>
                    <a:pt x="25" y="25"/>
                  </a:cubicBezTo>
                  <a:cubicBezTo>
                    <a:pt x="22" y="11"/>
                    <a:pt x="14" y="0"/>
                    <a:pt x="8" y="2"/>
                  </a:cubicBezTo>
                  <a:close/>
                </a:path>
              </a:pathLst>
            </a:custGeom>
            <a:solidFill>
              <a:srgbClr val="FDD083"/>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659" name="Freeform 149"/>
            <p:cNvSpPr/>
            <p:nvPr/>
          </p:nvSpPr>
          <p:spPr bwMode="auto">
            <a:xfrm>
              <a:off x="3815556" y="1481137"/>
              <a:ext cx="65088" cy="123825"/>
            </a:xfrm>
            <a:custGeom>
              <a:avLst/>
              <a:gdLst>
                <a:gd name="T0" fmla="*/ 20 w 29"/>
                <a:gd name="T1" fmla="*/ 54 h 56"/>
                <a:gd name="T2" fmla="*/ 0 w 29"/>
                <a:gd name="T3" fmla="*/ 6 h 56"/>
                <a:gd name="T4" fmla="*/ 8 w 29"/>
                <a:gd name="T5" fmla="*/ 0 h 56"/>
                <a:gd name="T6" fmla="*/ 29 w 29"/>
                <a:gd name="T7" fmla="*/ 48 h 56"/>
                <a:gd name="T8" fmla="*/ 20 w 29"/>
                <a:gd name="T9" fmla="*/ 54 h 56"/>
              </a:gdLst>
              <a:ahLst/>
              <a:cxnLst>
                <a:cxn ang="0">
                  <a:pos x="T0" y="T1"/>
                </a:cxn>
                <a:cxn ang="0">
                  <a:pos x="T2" y="T3"/>
                </a:cxn>
                <a:cxn ang="0">
                  <a:pos x="T4" y="T5"/>
                </a:cxn>
                <a:cxn ang="0">
                  <a:pos x="T6" y="T7"/>
                </a:cxn>
                <a:cxn ang="0">
                  <a:pos x="T8" y="T9"/>
                </a:cxn>
              </a:cxnLst>
              <a:rect l="0" t="0" r="r" b="b"/>
              <a:pathLst>
                <a:path w="29" h="56">
                  <a:moveTo>
                    <a:pt x="20" y="54"/>
                  </a:moveTo>
                  <a:cubicBezTo>
                    <a:pt x="16" y="56"/>
                    <a:pt x="0" y="9"/>
                    <a:pt x="0" y="6"/>
                  </a:cubicBezTo>
                  <a:cubicBezTo>
                    <a:pt x="1" y="5"/>
                    <a:pt x="4" y="3"/>
                    <a:pt x="8" y="0"/>
                  </a:cubicBezTo>
                  <a:cubicBezTo>
                    <a:pt x="29" y="48"/>
                    <a:pt x="29" y="48"/>
                    <a:pt x="29" y="48"/>
                  </a:cubicBezTo>
                  <a:cubicBezTo>
                    <a:pt x="24" y="51"/>
                    <a:pt x="21" y="53"/>
                    <a:pt x="20" y="54"/>
                  </a:cubicBezTo>
                  <a:close/>
                </a:path>
              </a:pathLst>
            </a:custGeom>
            <a:solidFill>
              <a:srgbClr val="DF1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660" name="Freeform 150"/>
            <p:cNvSpPr/>
            <p:nvPr/>
          </p:nvSpPr>
          <p:spPr bwMode="auto">
            <a:xfrm>
              <a:off x="3629819" y="1290637"/>
              <a:ext cx="381000" cy="431800"/>
            </a:xfrm>
            <a:custGeom>
              <a:avLst/>
              <a:gdLst>
                <a:gd name="T0" fmla="*/ 72 w 172"/>
                <a:gd name="T1" fmla="*/ 0 h 195"/>
                <a:gd name="T2" fmla="*/ 168 w 172"/>
                <a:gd name="T3" fmla="*/ 65 h 195"/>
                <a:gd name="T4" fmla="*/ 128 w 172"/>
                <a:gd name="T5" fmla="*/ 123 h 195"/>
                <a:gd name="T6" fmla="*/ 107 w 172"/>
                <a:gd name="T7" fmla="*/ 76 h 195"/>
                <a:gd name="T8" fmla="*/ 109 w 172"/>
                <a:gd name="T9" fmla="*/ 73 h 195"/>
                <a:gd name="T10" fmla="*/ 70 w 172"/>
                <a:gd name="T11" fmla="*/ 57 h 195"/>
                <a:gd name="T12" fmla="*/ 101 w 172"/>
                <a:gd name="T13" fmla="*/ 173 h 195"/>
                <a:gd name="T14" fmla="*/ 0 w 172"/>
                <a:gd name="T15" fmla="*/ 195 h 195"/>
                <a:gd name="T16" fmla="*/ 1 w 172"/>
                <a:gd name="T17" fmla="*/ 13 h 195"/>
                <a:gd name="T18" fmla="*/ 72 w 172"/>
                <a:gd name="T19" fmla="*/ 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 h="195">
                  <a:moveTo>
                    <a:pt x="72" y="0"/>
                  </a:moveTo>
                  <a:cubicBezTo>
                    <a:pt x="80" y="1"/>
                    <a:pt x="161" y="36"/>
                    <a:pt x="168" y="65"/>
                  </a:cubicBezTo>
                  <a:cubicBezTo>
                    <a:pt x="172" y="84"/>
                    <a:pt x="148" y="107"/>
                    <a:pt x="128" y="123"/>
                  </a:cubicBezTo>
                  <a:cubicBezTo>
                    <a:pt x="107" y="76"/>
                    <a:pt x="107" y="76"/>
                    <a:pt x="107" y="76"/>
                  </a:cubicBezTo>
                  <a:cubicBezTo>
                    <a:pt x="109" y="73"/>
                    <a:pt x="109" y="75"/>
                    <a:pt x="109" y="73"/>
                  </a:cubicBezTo>
                  <a:cubicBezTo>
                    <a:pt x="110" y="66"/>
                    <a:pt x="72" y="52"/>
                    <a:pt x="70" y="57"/>
                  </a:cubicBezTo>
                  <a:cubicBezTo>
                    <a:pt x="67" y="61"/>
                    <a:pt x="103" y="162"/>
                    <a:pt x="101" y="173"/>
                  </a:cubicBezTo>
                  <a:cubicBezTo>
                    <a:pt x="100" y="178"/>
                    <a:pt x="50" y="194"/>
                    <a:pt x="0" y="195"/>
                  </a:cubicBezTo>
                  <a:cubicBezTo>
                    <a:pt x="1" y="13"/>
                    <a:pt x="1" y="13"/>
                    <a:pt x="1" y="13"/>
                  </a:cubicBezTo>
                  <a:cubicBezTo>
                    <a:pt x="20" y="11"/>
                    <a:pt x="64" y="0"/>
                    <a:pt x="72" y="0"/>
                  </a:cubicBezTo>
                  <a:close/>
                </a:path>
              </a:pathLst>
            </a:custGeom>
            <a:solidFill>
              <a:srgbClr val="DF1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661" name="Freeform 151"/>
            <p:cNvSpPr/>
            <p:nvPr/>
          </p:nvSpPr>
          <p:spPr bwMode="auto">
            <a:xfrm>
              <a:off x="3833019" y="1470025"/>
              <a:ext cx="63500" cy="117475"/>
            </a:xfrm>
            <a:custGeom>
              <a:avLst/>
              <a:gdLst>
                <a:gd name="T0" fmla="*/ 28 w 28"/>
                <a:gd name="T1" fmla="*/ 47 h 53"/>
                <a:gd name="T2" fmla="*/ 21 w 28"/>
                <a:gd name="T3" fmla="*/ 53 h 53"/>
                <a:gd name="T4" fmla="*/ 0 w 28"/>
                <a:gd name="T5" fmla="*/ 5 h 53"/>
                <a:gd name="T6" fmla="*/ 7 w 28"/>
                <a:gd name="T7" fmla="*/ 0 h 53"/>
                <a:gd name="T8" fmla="*/ 28 w 28"/>
                <a:gd name="T9" fmla="*/ 47 h 53"/>
              </a:gdLst>
              <a:ahLst/>
              <a:cxnLst>
                <a:cxn ang="0">
                  <a:pos x="T0" y="T1"/>
                </a:cxn>
                <a:cxn ang="0">
                  <a:pos x="T2" y="T3"/>
                </a:cxn>
                <a:cxn ang="0">
                  <a:pos x="T4" y="T5"/>
                </a:cxn>
                <a:cxn ang="0">
                  <a:pos x="T6" y="T7"/>
                </a:cxn>
                <a:cxn ang="0">
                  <a:pos x="T8" y="T9"/>
                </a:cxn>
              </a:cxnLst>
              <a:rect l="0" t="0" r="r" b="b"/>
              <a:pathLst>
                <a:path w="28" h="53">
                  <a:moveTo>
                    <a:pt x="28" y="47"/>
                  </a:moveTo>
                  <a:cubicBezTo>
                    <a:pt x="26" y="49"/>
                    <a:pt x="23" y="51"/>
                    <a:pt x="21" y="53"/>
                  </a:cubicBezTo>
                  <a:cubicBezTo>
                    <a:pt x="0" y="5"/>
                    <a:pt x="0" y="5"/>
                    <a:pt x="0" y="5"/>
                  </a:cubicBezTo>
                  <a:cubicBezTo>
                    <a:pt x="2" y="4"/>
                    <a:pt x="5" y="2"/>
                    <a:pt x="7" y="0"/>
                  </a:cubicBezTo>
                  <a:lnTo>
                    <a:pt x="28" y="47"/>
                  </a:lnTo>
                  <a:close/>
                </a:path>
              </a:pathLst>
            </a:custGeom>
            <a:solidFill>
              <a:srgbClr val="FAD404"/>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662" name="Freeform 152"/>
            <p:cNvSpPr/>
            <p:nvPr/>
          </p:nvSpPr>
          <p:spPr bwMode="auto">
            <a:xfrm>
              <a:off x="3848894" y="1458912"/>
              <a:ext cx="65088" cy="114300"/>
            </a:xfrm>
            <a:custGeom>
              <a:avLst/>
              <a:gdLst>
                <a:gd name="T0" fmla="*/ 21 w 29"/>
                <a:gd name="T1" fmla="*/ 52 h 52"/>
                <a:gd name="T2" fmla="*/ 0 w 29"/>
                <a:gd name="T3" fmla="*/ 5 h 52"/>
                <a:gd name="T4" fmla="*/ 8 w 29"/>
                <a:gd name="T5" fmla="*/ 0 h 52"/>
                <a:gd name="T6" fmla="*/ 29 w 29"/>
                <a:gd name="T7" fmla="*/ 47 h 52"/>
                <a:gd name="T8" fmla="*/ 21 w 29"/>
                <a:gd name="T9" fmla="*/ 52 h 52"/>
              </a:gdLst>
              <a:ahLst/>
              <a:cxnLst>
                <a:cxn ang="0">
                  <a:pos x="T0" y="T1"/>
                </a:cxn>
                <a:cxn ang="0">
                  <a:pos x="T2" y="T3"/>
                </a:cxn>
                <a:cxn ang="0">
                  <a:pos x="T4" y="T5"/>
                </a:cxn>
                <a:cxn ang="0">
                  <a:pos x="T6" y="T7"/>
                </a:cxn>
                <a:cxn ang="0">
                  <a:pos x="T8" y="T9"/>
                </a:cxn>
              </a:cxnLst>
              <a:rect l="0" t="0" r="r" b="b"/>
              <a:pathLst>
                <a:path w="29" h="52">
                  <a:moveTo>
                    <a:pt x="21" y="52"/>
                  </a:moveTo>
                  <a:cubicBezTo>
                    <a:pt x="0" y="5"/>
                    <a:pt x="0" y="5"/>
                    <a:pt x="0" y="5"/>
                  </a:cubicBezTo>
                  <a:cubicBezTo>
                    <a:pt x="3" y="3"/>
                    <a:pt x="6" y="2"/>
                    <a:pt x="8" y="0"/>
                  </a:cubicBezTo>
                  <a:cubicBezTo>
                    <a:pt x="29" y="47"/>
                    <a:pt x="29" y="47"/>
                    <a:pt x="29" y="47"/>
                  </a:cubicBezTo>
                  <a:cubicBezTo>
                    <a:pt x="26" y="49"/>
                    <a:pt x="24" y="51"/>
                    <a:pt x="21" y="5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663" name="Freeform 153"/>
            <p:cNvSpPr/>
            <p:nvPr/>
          </p:nvSpPr>
          <p:spPr bwMode="auto">
            <a:xfrm>
              <a:off x="3896519" y="1573212"/>
              <a:ext cx="11113" cy="26988"/>
            </a:xfrm>
            <a:custGeom>
              <a:avLst/>
              <a:gdLst>
                <a:gd name="T0" fmla="*/ 0 w 5"/>
                <a:gd name="T1" fmla="*/ 0 h 12"/>
                <a:gd name="T2" fmla="*/ 5 w 5"/>
                <a:gd name="T3" fmla="*/ 12 h 12"/>
                <a:gd name="T4" fmla="*/ 0 w 5"/>
                <a:gd name="T5" fmla="*/ 0 h 12"/>
                <a:gd name="T6" fmla="*/ 0 w 5"/>
                <a:gd name="T7" fmla="*/ 0 h 12"/>
              </a:gdLst>
              <a:ahLst/>
              <a:cxnLst>
                <a:cxn ang="0">
                  <a:pos x="T0" y="T1"/>
                </a:cxn>
                <a:cxn ang="0">
                  <a:pos x="T2" y="T3"/>
                </a:cxn>
                <a:cxn ang="0">
                  <a:pos x="T4" y="T5"/>
                </a:cxn>
                <a:cxn ang="0">
                  <a:pos x="T6" y="T7"/>
                </a:cxn>
              </a:cxnLst>
              <a:rect l="0" t="0" r="r" b="b"/>
              <a:pathLst>
                <a:path w="5" h="12">
                  <a:moveTo>
                    <a:pt x="0" y="0"/>
                  </a:moveTo>
                  <a:cubicBezTo>
                    <a:pt x="5" y="12"/>
                    <a:pt x="5" y="12"/>
                    <a:pt x="5" y="12"/>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664" name="Freeform 154"/>
            <p:cNvSpPr/>
            <p:nvPr/>
          </p:nvSpPr>
          <p:spPr bwMode="auto">
            <a:xfrm>
              <a:off x="3848894" y="1470025"/>
              <a:ext cx="47625" cy="103188"/>
            </a:xfrm>
            <a:custGeom>
              <a:avLst/>
              <a:gdLst>
                <a:gd name="T0" fmla="*/ 0 w 21"/>
                <a:gd name="T1" fmla="*/ 0 h 47"/>
                <a:gd name="T2" fmla="*/ 0 w 21"/>
                <a:gd name="T3" fmla="*/ 0 h 47"/>
                <a:gd name="T4" fmla="*/ 21 w 21"/>
                <a:gd name="T5" fmla="*/ 47 h 47"/>
                <a:gd name="T6" fmla="*/ 21 w 21"/>
                <a:gd name="T7" fmla="*/ 47 h 47"/>
                <a:gd name="T8" fmla="*/ 0 w 21"/>
                <a:gd name="T9" fmla="*/ 0 h 47"/>
              </a:gdLst>
              <a:ahLst/>
              <a:cxnLst>
                <a:cxn ang="0">
                  <a:pos x="T0" y="T1"/>
                </a:cxn>
                <a:cxn ang="0">
                  <a:pos x="T2" y="T3"/>
                </a:cxn>
                <a:cxn ang="0">
                  <a:pos x="T4" y="T5"/>
                </a:cxn>
                <a:cxn ang="0">
                  <a:pos x="T6" y="T7"/>
                </a:cxn>
                <a:cxn ang="0">
                  <a:pos x="T8" y="T9"/>
                </a:cxn>
              </a:cxnLst>
              <a:rect l="0" t="0" r="r" b="b"/>
              <a:pathLst>
                <a:path w="21" h="47">
                  <a:moveTo>
                    <a:pt x="0" y="0"/>
                  </a:moveTo>
                  <a:cubicBezTo>
                    <a:pt x="0" y="0"/>
                    <a:pt x="0" y="0"/>
                    <a:pt x="0" y="0"/>
                  </a:cubicBezTo>
                  <a:cubicBezTo>
                    <a:pt x="21" y="47"/>
                    <a:pt x="21" y="47"/>
                    <a:pt x="21" y="47"/>
                  </a:cubicBezTo>
                  <a:cubicBezTo>
                    <a:pt x="21" y="47"/>
                    <a:pt x="21" y="47"/>
                    <a:pt x="21" y="47"/>
                  </a:cubicBez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665" name="Freeform 155"/>
            <p:cNvSpPr/>
            <p:nvPr/>
          </p:nvSpPr>
          <p:spPr bwMode="auto">
            <a:xfrm>
              <a:off x="3629819" y="1544637"/>
              <a:ext cx="207963" cy="60325"/>
            </a:xfrm>
            <a:custGeom>
              <a:avLst/>
              <a:gdLst>
                <a:gd name="T0" fmla="*/ 89 w 94"/>
                <a:gd name="T1" fmla="*/ 0 h 27"/>
                <a:gd name="T2" fmla="*/ 94 w 94"/>
                <a:gd name="T3" fmla="*/ 15 h 27"/>
                <a:gd name="T4" fmla="*/ 7 w 94"/>
                <a:gd name="T5" fmla="*/ 27 h 27"/>
                <a:gd name="T6" fmla="*/ 0 w 94"/>
                <a:gd name="T7" fmla="*/ 27 h 27"/>
                <a:gd name="T8" fmla="*/ 0 w 94"/>
                <a:gd name="T9" fmla="*/ 12 h 27"/>
                <a:gd name="T10" fmla="*/ 89 w 94"/>
                <a:gd name="T11" fmla="*/ 0 h 27"/>
              </a:gdLst>
              <a:ahLst/>
              <a:cxnLst>
                <a:cxn ang="0">
                  <a:pos x="T0" y="T1"/>
                </a:cxn>
                <a:cxn ang="0">
                  <a:pos x="T2" y="T3"/>
                </a:cxn>
                <a:cxn ang="0">
                  <a:pos x="T4" y="T5"/>
                </a:cxn>
                <a:cxn ang="0">
                  <a:pos x="T6" y="T7"/>
                </a:cxn>
                <a:cxn ang="0">
                  <a:pos x="T8" y="T9"/>
                </a:cxn>
                <a:cxn ang="0">
                  <a:pos x="T10" y="T11"/>
                </a:cxn>
              </a:cxnLst>
              <a:rect l="0" t="0" r="r" b="b"/>
              <a:pathLst>
                <a:path w="94" h="27">
                  <a:moveTo>
                    <a:pt x="89" y="0"/>
                  </a:moveTo>
                  <a:cubicBezTo>
                    <a:pt x="94" y="15"/>
                    <a:pt x="94" y="15"/>
                    <a:pt x="94" y="15"/>
                  </a:cubicBezTo>
                  <a:cubicBezTo>
                    <a:pt x="92" y="16"/>
                    <a:pt x="56" y="27"/>
                    <a:pt x="7" y="27"/>
                  </a:cubicBezTo>
                  <a:cubicBezTo>
                    <a:pt x="5" y="27"/>
                    <a:pt x="2" y="27"/>
                    <a:pt x="0" y="27"/>
                  </a:cubicBezTo>
                  <a:cubicBezTo>
                    <a:pt x="0" y="12"/>
                    <a:pt x="0" y="12"/>
                    <a:pt x="0" y="12"/>
                  </a:cubicBezTo>
                  <a:cubicBezTo>
                    <a:pt x="51" y="13"/>
                    <a:pt x="89" y="1"/>
                    <a:pt x="89" y="0"/>
                  </a:cubicBezTo>
                  <a:close/>
                </a:path>
              </a:pathLst>
            </a:custGeom>
            <a:solidFill>
              <a:srgbClr val="FAD404"/>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666" name="Freeform 156"/>
            <p:cNvSpPr/>
            <p:nvPr/>
          </p:nvSpPr>
          <p:spPr bwMode="auto">
            <a:xfrm>
              <a:off x="3629819" y="1576387"/>
              <a:ext cx="217488" cy="60325"/>
            </a:xfrm>
            <a:custGeom>
              <a:avLst/>
              <a:gdLst>
                <a:gd name="T0" fmla="*/ 93 w 98"/>
                <a:gd name="T1" fmla="*/ 0 h 27"/>
                <a:gd name="T2" fmla="*/ 98 w 98"/>
                <a:gd name="T3" fmla="*/ 14 h 27"/>
                <a:gd name="T4" fmla="*/ 7 w 98"/>
                <a:gd name="T5" fmla="*/ 27 h 27"/>
                <a:gd name="T6" fmla="*/ 0 w 98"/>
                <a:gd name="T7" fmla="*/ 27 h 27"/>
                <a:gd name="T8" fmla="*/ 0 w 98"/>
                <a:gd name="T9" fmla="*/ 12 h 27"/>
                <a:gd name="T10" fmla="*/ 93 w 98"/>
                <a:gd name="T11" fmla="*/ 0 h 27"/>
              </a:gdLst>
              <a:ahLst/>
              <a:cxnLst>
                <a:cxn ang="0">
                  <a:pos x="T0" y="T1"/>
                </a:cxn>
                <a:cxn ang="0">
                  <a:pos x="T2" y="T3"/>
                </a:cxn>
                <a:cxn ang="0">
                  <a:pos x="T4" y="T5"/>
                </a:cxn>
                <a:cxn ang="0">
                  <a:pos x="T6" y="T7"/>
                </a:cxn>
                <a:cxn ang="0">
                  <a:pos x="T8" y="T9"/>
                </a:cxn>
                <a:cxn ang="0">
                  <a:pos x="T10" y="T11"/>
                </a:cxn>
              </a:cxnLst>
              <a:rect l="0" t="0" r="r" b="b"/>
              <a:pathLst>
                <a:path w="98" h="27">
                  <a:moveTo>
                    <a:pt x="93" y="0"/>
                  </a:moveTo>
                  <a:cubicBezTo>
                    <a:pt x="98" y="14"/>
                    <a:pt x="98" y="14"/>
                    <a:pt x="98" y="14"/>
                  </a:cubicBezTo>
                  <a:cubicBezTo>
                    <a:pt x="95" y="15"/>
                    <a:pt x="58" y="27"/>
                    <a:pt x="7" y="27"/>
                  </a:cubicBezTo>
                  <a:cubicBezTo>
                    <a:pt x="5" y="27"/>
                    <a:pt x="2" y="27"/>
                    <a:pt x="0" y="27"/>
                  </a:cubicBezTo>
                  <a:cubicBezTo>
                    <a:pt x="0" y="12"/>
                    <a:pt x="0" y="12"/>
                    <a:pt x="0" y="12"/>
                  </a:cubicBezTo>
                  <a:cubicBezTo>
                    <a:pt x="53" y="13"/>
                    <a:pt x="93" y="0"/>
                    <a:pt x="93"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667" name="Freeform 157"/>
            <p:cNvSpPr/>
            <p:nvPr/>
          </p:nvSpPr>
          <p:spPr bwMode="auto">
            <a:xfrm>
              <a:off x="3629819" y="1319212"/>
              <a:ext cx="1588" cy="39688"/>
            </a:xfrm>
            <a:custGeom>
              <a:avLst/>
              <a:gdLst>
                <a:gd name="T0" fmla="*/ 1 w 1"/>
                <a:gd name="T1" fmla="*/ 0 h 25"/>
                <a:gd name="T2" fmla="*/ 0 w 1"/>
                <a:gd name="T3" fmla="*/ 25 h 25"/>
                <a:gd name="T4" fmla="*/ 1 w 1"/>
                <a:gd name="T5" fmla="*/ 0 h 25"/>
                <a:gd name="T6" fmla="*/ 1 w 1"/>
                <a:gd name="T7" fmla="*/ 0 h 25"/>
              </a:gdLst>
              <a:ahLst/>
              <a:cxnLst>
                <a:cxn ang="0">
                  <a:pos x="T0" y="T1"/>
                </a:cxn>
                <a:cxn ang="0">
                  <a:pos x="T2" y="T3"/>
                </a:cxn>
                <a:cxn ang="0">
                  <a:pos x="T4" y="T5"/>
                </a:cxn>
                <a:cxn ang="0">
                  <a:pos x="T6" y="T7"/>
                </a:cxn>
              </a:cxnLst>
              <a:rect l="0" t="0" r="r" b="b"/>
              <a:pathLst>
                <a:path w="1" h="25">
                  <a:moveTo>
                    <a:pt x="1" y="0"/>
                  </a:moveTo>
                  <a:lnTo>
                    <a:pt x="0" y="25"/>
                  </a:lnTo>
                  <a:lnTo>
                    <a:pt x="1" y="0"/>
                  </a:lnTo>
                  <a:lnTo>
                    <a:pt x="1" y="0"/>
                  </a:lnTo>
                  <a:close/>
                </a:path>
              </a:pathLst>
            </a:custGeom>
            <a:solidFill>
              <a:srgbClr val="1F1F1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668" name="Freeform 158"/>
            <p:cNvSpPr/>
            <p:nvPr/>
          </p:nvSpPr>
          <p:spPr bwMode="auto">
            <a:xfrm>
              <a:off x="3767931" y="1498600"/>
              <a:ext cx="80963" cy="119063"/>
            </a:xfrm>
            <a:custGeom>
              <a:avLst/>
              <a:gdLst>
                <a:gd name="T0" fmla="*/ 24 w 37"/>
                <a:gd name="T1" fmla="*/ 5 h 54"/>
                <a:gd name="T2" fmla="*/ 6 w 37"/>
                <a:gd name="T3" fmla="*/ 5 h 54"/>
                <a:gd name="T4" fmla="*/ 10 w 37"/>
                <a:gd name="T5" fmla="*/ 20 h 54"/>
                <a:gd name="T6" fmla="*/ 5 w 37"/>
                <a:gd name="T7" fmla="*/ 35 h 54"/>
                <a:gd name="T8" fmla="*/ 27 w 37"/>
                <a:gd name="T9" fmla="*/ 50 h 54"/>
                <a:gd name="T10" fmla="*/ 37 w 37"/>
                <a:gd name="T11" fmla="*/ 40 h 54"/>
                <a:gd name="T12" fmla="*/ 24 w 37"/>
                <a:gd name="T13" fmla="*/ 5 h 54"/>
              </a:gdLst>
              <a:ahLst/>
              <a:cxnLst>
                <a:cxn ang="0">
                  <a:pos x="T0" y="T1"/>
                </a:cxn>
                <a:cxn ang="0">
                  <a:pos x="T2" y="T3"/>
                </a:cxn>
                <a:cxn ang="0">
                  <a:pos x="T4" y="T5"/>
                </a:cxn>
                <a:cxn ang="0">
                  <a:pos x="T6" y="T7"/>
                </a:cxn>
                <a:cxn ang="0">
                  <a:pos x="T8" y="T9"/>
                </a:cxn>
                <a:cxn ang="0">
                  <a:pos x="T10" y="T11"/>
                </a:cxn>
                <a:cxn ang="0">
                  <a:pos x="T12" y="T13"/>
                </a:cxn>
              </a:cxnLst>
              <a:rect l="0" t="0" r="r" b="b"/>
              <a:pathLst>
                <a:path w="37" h="54">
                  <a:moveTo>
                    <a:pt x="24" y="5"/>
                  </a:moveTo>
                  <a:cubicBezTo>
                    <a:pt x="18" y="2"/>
                    <a:pt x="10" y="0"/>
                    <a:pt x="6" y="5"/>
                  </a:cubicBezTo>
                  <a:cubicBezTo>
                    <a:pt x="0" y="12"/>
                    <a:pt x="10" y="20"/>
                    <a:pt x="10" y="20"/>
                  </a:cubicBezTo>
                  <a:cubicBezTo>
                    <a:pt x="10" y="20"/>
                    <a:pt x="0" y="23"/>
                    <a:pt x="5" y="35"/>
                  </a:cubicBezTo>
                  <a:cubicBezTo>
                    <a:pt x="9" y="47"/>
                    <a:pt x="19" y="54"/>
                    <a:pt x="27" y="50"/>
                  </a:cubicBezTo>
                  <a:cubicBezTo>
                    <a:pt x="31" y="48"/>
                    <a:pt x="34" y="44"/>
                    <a:pt x="37" y="40"/>
                  </a:cubicBezTo>
                  <a:cubicBezTo>
                    <a:pt x="29" y="24"/>
                    <a:pt x="26" y="10"/>
                    <a:pt x="24" y="5"/>
                  </a:cubicBezTo>
                  <a:close/>
                </a:path>
              </a:pathLst>
            </a:custGeom>
            <a:solidFill>
              <a:srgbClr val="FDD083"/>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669" name="Freeform 159"/>
            <p:cNvSpPr/>
            <p:nvPr/>
          </p:nvSpPr>
          <p:spPr bwMode="auto">
            <a:xfrm>
              <a:off x="3631406" y="1270000"/>
              <a:ext cx="158750" cy="98425"/>
            </a:xfrm>
            <a:custGeom>
              <a:avLst/>
              <a:gdLst>
                <a:gd name="T0" fmla="*/ 41 w 71"/>
                <a:gd name="T1" fmla="*/ 1 h 44"/>
                <a:gd name="T2" fmla="*/ 71 w 71"/>
                <a:gd name="T3" fmla="*/ 9 h 44"/>
                <a:gd name="T4" fmla="*/ 18 w 71"/>
                <a:gd name="T5" fmla="*/ 43 h 44"/>
                <a:gd name="T6" fmla="*/ 0 w 71"/>
                <a:gd name="T7" fmla="*/ 24 h 44"/>
                <a:gd name="T8" fmla="*/ 0 w 71"/>
                <a:gd name="T9" fmla="*/ 20 h 44"/>
                <a:gd name="T10" fmla="*/ 41 w 71"/>
                <a:gd name="T11" fmla="*/ 1 h 44"/>
              </a:gdLst>
              <a:ahLst/>
              <a:cxnLst>
                <a:cxn ang="0">
                  <a:pos x="T0" y="T1"/>
                </a:cxn>
                <a:cxn ang="0">
                  <a:pos x="T2" y="T3"/>
                </a:cxn>
                <a:cxn ang="0">
                  <a:pos x="T4" y="T5"/>
                </a:cxn>
                <a:cxn ang="0">
                  <a:pos x="T6" y="T7"/>
                </a:cxn>
                <a:cxn ang="0">
                  <a:pos x="T8" y="T9"/>
                </a:cxn>
                <a:cxn ang="0">
                  <a:pos x="T10" y="T11"/>
                </a:cxn>
              </a:cxnLst>
              <a:rect l="0" t="0" r="r" b="b"/>
              <a:pathLst>
                <a:path w="71" h="44">
                  <a:moveTo>
                    <a:pt x="41" y="1"/>
                  </a:moveTo>
                  <a:cubicBezTo>
                    <a:pt x="47" y="0"/>
                    <a:pt x="71" y="8"/>
                    <a:pt x="71" y="9"/>
                  </a:cubicBezTo>
                  <a:cubicBezTo>
                    <a:pt x="71" y="11"/>
                    <a:pt x="21" y="44"/>
                    <a:pt x="18" y="43"/>
                  </a:cubicBezTo>
                  <a:cubicBezTo>
                    <a:pt x="15" y="43"/>
                    <a:pt x="4" y="29"/>
                    <a:pt x="0" y="24"/>
                  </a:cubicBezTo>
                  <a:cubicBezTo>
                    <a:pt x="0" y="20"/>
                    <a:pt x="0" y="20"/>
                    <a:pt x="0" y="20"/>
                  </a:cubicBezTo>
                  <a:cubicBezTo>
                    <a:pt x="5" y="17"/>
                    <a:pt x="35" y="1"/>
                    <a:pt x="41" y="1"/>
                  </a:cubicBezTo>
                  <a:close/>
                </a:path>
              </a:pathLst>
            </a:custGeom>
            <a:solidFill>
              <a:srgbClr val="1F1F1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670" name="Freeform 160"/>
            <p:cNvSpPr/>
            <p:nvPr/>
          </p:nvSpPr>
          <p:spPr bwMode="auto">
            <a:xfrm>
              <a:off x="3617119" y="1314450"/>
              <a:ext cx="14288" cy="407988"/>
            </a:xfrm>
            <a:custGeom>
              <a:avLst/>
              <a:gdLst>
                <a:gd name="T0" fmla="*/ 8 w 9"/>
                <a:gd name="T1" fmla="*/ 28 h 257"/>
                <a:gd name="T2" fmla="*/ 9 w 9"/>
                <a:gd name="T3" fmla="*/ 0 h 257"/>
                <a:gd name="T4" fmla="*/ 5 w 9"/>
                <a:gd name="T5" fmla="*/ 1 h 257"/>
                <a:gd name="T6" fmla="*/ 0 w 9"/>
                <a:gd name="T7" fmla="*/ 0 h 257"/>
                <a:gd name="T8" fmla="*/ 1 w 9"/>
                <a:gd name="T9" fmla="*/ 28 h 257"/>
                <a:gd name="T10" fmla="*/ 1 w 9"/>
                <a:gd name="T11" fmla="*/ 119 h 257"/>
                <a:gd name="T12" fmla="*/ 2 w 9"/>
                <a:gd name="T13" fmla="*/ 194 h 257"/>
                <a:gd name="T14" fmla="*/ 1 w 9"/>
                <a:gd name="T15" fmla="*/ 257 h 257"/>
                <a:gd name="T16" fmla="*/ 4 w 9"/>
                <a:gd name="T17" fmla="*/ 257 h 257"/>
                <a:gd name="T18" fmla="*/ 4 w 9"/>
                <a:gd name="T19" fmla="*/ 257 h 257"/>
                <a:gd name="T20" fmla="*/ 5 w 9"/>
                <a:gd name="T21" fmla="*/ 257 h 257"/>
                <a:gd name="T22" fmla="*/ 9 w 9"/>
                <a:gd name="T23" fmla="*/ 257 h 257"/>
                <a:gd name="T24" fmla="*/ 8 w 9"/>
                <a:gd name="T25" fmla="*/ 28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57">
                  <a:moveTo>
                    <a:pt x="8" y="28"/>
                  </a:moveTo>
                  <a:lnTo>
                    <a:pt x="9" y="0"/>
                  </a:lnTo>
                  <a:lnTo>
                    <a:pt x="5" y="1"/>
                  </a:lnTo>
                  <a:lnTo>
                    <a:pt x="0" y="0"/>
                  </a:lnTo>
                  <a:lnTo>
                    <a:pt x="1" y="28"/>
                  </a:lnTo>
                  <a:lnTo>
                    <a:pt x="1" y="119"/>
                  </a:lnTo>
                  <a:lnTo>
                    <a:pt x="2" y="194"/>
                  </a:lnTo>
                  <a:lnTo>
                    <a:pt x="1" y="257"/>
                  </a:lnTo>
                  <a:lnTo>
                    <a:pt x="4" y="257"/>
                  </a:lnTo>
                  <a:lnTo>
                    <a:pt x="4" y="257"/>
                  </a:lnTo>
                  <a:lnTo>
                    <a:pt x="5" y="257"/>
                  </a:lnTo>
                  <a:lnTo>
                    <a:pt x="9" y="257"/>
                  </a:lnTo>
                  <a:lnTo>
                    <a:pt x="8" y="28"/>
                  </a:lnTo>
                  <a:close/>
                </a:path>
              </a:pathLst>
            </a:custGeom>
            <a:solidFill>
              <a:srgbClr val="1F1F1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671" name="Freeform 161"/>
            <p:cNvSpPr/>
            <p:nvPr/>
          </p:nvSpPr>
          <p:spPr bwMode="auto">
            <a:xfrm>
              <a:off x="3577431" y="1509712"/>
              <a:ext cx="92075" cy="39688"/>
            </a:xfrm>
            <a:custGeom>
              <a:avLst/>
              <a:gdLst>
                <a:gd name="T0" fmla="*/ 36 w 42"/>
                <a:gd name="T1" fmla="*/ 0 h 18"/>
                <a:gd name="T2" fmla="*/ 22 w 42"/>
                <a:gd name="T3" fmla="*/ 0 h 18"/>
                <a:gd name="T4" fmla="*/ 20 w 42"/>
                <a:gd name="T5" fmla="*/ 0 h 18"/>
                <a:gd name="T6" fmla="*/ 6 w 42"/>
                <a:gd name="T7" fmla="*/ 0 h 18"/>
                <a:gd name="T8" fmla="*/ 0 w 42"/>
                <a:gd name="T9" fmla="*/ 5 h 18"/>
                <a:gd name="T10" fmla="*/ 0 w 42"/>
                <a:gd name="T11" fmla="*/ 12 h 18"/>
                <a:gd name="T12" fmla="*/ 6 w 42"/>
                <a:gd name="T13" fmla="*/ 18 h 18"/>
                <a:gd name="T14" fmla="*/ 20 w 42"/>
                <a:gd name="T15" fmla="*/ 18 h 18"/>
                <a:gd name="T16" fmla="*/ 22 w 42"/>
                <a:gd name="T17" fmla="*/ 18 h 18"/>
                <a:gd name="T18" fmla="*/ 36 w 42"/>
                <a:gd name="T19" fmla="*/ 18 h 18"/>
                <a:gd name="T20" fmla="*/ 42 w 42"/>
                <a:gd name="T21" fmla="*/ 12 h 18"/>
                <a:gd name="T22" fmla="*/ 42 w 42"/>
                <a:gd name="T23" fmla="*/ 5 h 18"/>
                <a:gd name="T24" fmla="*/ 36 w 42"/>
                <a:gd name="T25"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18">
                  <a:moveTo>
                    <a:pt x="36" y="0"/>
                  </a:moveTo>
                  <a:cubicBezTo>
                    <a:pt x="22" y="0"/>
                    <a:pt x="22" y="0"/>
                    <a:pt x="22" y="0"/>
                  </a:cubicBezTo>
                  <a:cubicBezTo>
                    <a:pt x="20" y="0"/>
                    <a:pt x="20" y="0"/>
                    <a:pt x="20" y="0"/>
                  </a:cubicBezTo>
                  <a:cubicBezTo>
                    <a:pt x="6" y="0"/>
                    <a:pt x="6" y="0"/>
                    <a:pt x="6" y="0"/>
                  </a:cubicBezTo>
                  <a:cubicBezTo>
                    <a:pt x="3" y="0"/>
                    <a:pt x="0" y="2"/>
                    <a:pt x="0" y="5"/>
                  </a:cubicBezTo>
                  <a:cubicBezTo>
                    <a:pt x="0" y="12"/>
                    <a:pt x="0" y="12"/>
                    <a:pt x="0" y="12"/>
                  </a:cubicBezTo>
                  <a:cubicBezTo>
                    <a:pt x="0" y="15"/>
                    <a:pt x="3" y="18"/>
                    <a:pt x="6" y="18"/>
                  </a:cubicBezTo>
                  <a:cubicBezTo>
                    <a:pt x="20" y="18"/>
                    <a:pt x="20" y="18"/>
                    <a:pt x="20" y="18"/>
                  </a:cubicBezTo>
                  <a:cubicBezTo>
                    <a:pt x="22" y="18"/>
                    <a:pt x="22" y="18"/>
                    <a:pt x="22" y="18"/>
                  </a:cubicBezTo>
                  <a:cubicBezTo>
                    <a:pt x="36" y="18"/>
                    <a:pt x="36" y="18"/>
                    <a:pt x="36" y="18"/>
                  </a:cubicBezTo>
                  <a:cubicBezTo>
                    <a:pt x="39" y="18"/>
                    <a:pt x="42" y="15"/>
                    <a:pt x="42" y="12"/>
                  </a:cubicBezTo>
                  <a:cubicBezTo>
                    <a:pt x="42" y="5"/>
                    <a:pt x="42" y="5"/>
                    <a:pt x="42" y="5"/>
                  </a:cubicBezTo>
                  <a:cubicBezTo>
                    <a:pt x="42" y="2"/>
                    <a:pt x="39" y="0"/>
                    <a:pt x="36" y="0"/>
                  </a:cubicBezTo>
                  <a:close/>
                </a:path>
              </a:pathLst>
            </a:custGeom>
            <a:solidFill>
              <a:srgbClr val="F7CD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672" name="Freeform 162"/>
            <p:cNvSpPr/>
            <p:nvPr/>
          </p:nvSpPr>
          <p:spPr bwMode="auto">
            <a:xfrm>
              <a:off x="3579019" y="1441450"/>
              <a:ext cx="90488" cy="39688"/>
            </a:xfrm>
            <a:custGeom>
              <a:avLst/>
              <a:gdLst>
                <a:gd name="T0" fmla="*/ 36 w 41"/>
                <a:gd name="T1" fmla="*/ 0 h 18"/>
                <a:gd name="T2" fmla="*/ 21 w 41"/>
                <a:gd name="T3" fmla="*/ 0 h 18"/>
                <a:gd name="T4" fmla="*/ 20 w 41"/>
                <a:gd name="T5" fmla="*/ 0 h 18"/>
                <a:gd name="T6" fmla="*/ 5 w 41"/>
                <a:gd name="T7" fmla="*/ 0 h 18"/>
                <a:gd name="T8" fmla="*/ 0 w 41"/>
                <a:gd name="T9" fmla="*/ 5 h 18"/>
                <a:gd name="T10" fmla="*/ 0 w 41"/>
                <a:gd name="T11" fmla="*/ 12 h 18"/>
                <a:gd name="T12" fmla="*/ 5 w 41"/>
                <a:gd name="T13" fmla="*/ 18 h 18"/>
                <a:gd name="T14" fmla="*/ 20 w 41"/>
                <a:gd name="T15" fmla="*/ 18 h 18"/>
                <a:gd name="T16" fmla="*/ 21 w 41"/>
                <a:gd name="T17" fmla="*/ 18 h 18"/>
                <a:gd name="T18" fmla="*/ 36 w 41"/>
                <a:gd name="T19" fmla="*/ 18 h 18"/>
                <a:gd name="T20" fmla="*/ 41 w 41"/>
                <a:gd name="T21" fmla="*/ 12 h 18"/>
                <a:gd name="T22" fmla="*/ 41 w 41"/>
                <a:gd name="T23" fmla="*/ 5 h 18"/>
                <a:gd name="T24" fmla="*/ 36 w 41"/>
                <a:gd name="T25"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18">
                  <a:moveTo>
                    <a:pt x="36" y="0"/>
                  </a:moveTo>
                  <a:cubicBezTo>
                    <a:pt x="21" y="0"/>
                    <a:pt x="21" y="0"/>
                    <a:pt x="21" y="0"/>
                  </a:cubicBezTo>
                  <a:cubicBezTo>
                    <a:pt x="20" y="0"/>
                    <a:pt x="20" y="0"/>
                    <a:pt x="20" y="0"/>
                  </a:cubicBezTo>
                  <a:cubicBezTo>
                    <a:pt x="5" y="0"/>
                    <a:pt x="5" y="0"/>
                    <a:pt x="5" y="0"/>
                  </a:cubicBezTo>
                  <a:cubicBezTo>
                    <a:pt x="2" y="0"/>
                    <a:pt x="0" y="2"/>
                    <a:pt x="0" y="5"/>
                  </a:cubicBezTo>
                  <a:cubicBezTo>
                    <a:pt x="0" y="12"/>
                    <a:pt x="0" y="12"/>
                    <a:pt x="0" y="12"/>
                  </a:cubicBezTo>
                  <a:cubicBezTo>
                    <a:pt x="0" y="15"/>
                    <a:pt x="2" y="18"/>
                    <a:pt x="5" y="18"/>
                  </a:cubicBezTo>
                  <a:cubicBezTo>
                    <a:pt x="20" y="18"/>
                    <a:pt x="20" y="18"/>
                    <a:pt x="20" y="18"/>
                  </a:cubicBezTo>
                  <a:cubicBezTo>
                    <a:pt x="21" y="18"/>
                    <a:pt x="21" y="18"/>
                    <a:pt x="21" y="18"/>
                  </a:cubicBezTo>
                  <a:cubicBezTo>
                    <a:pt x="36" y="18"/>
                    <a:pt x="36" y="18"/>
                    <a:pt x="36" y="18"/>
                  </a:cubicBezTo>
                  <a:cubicBezTo>
                    <a:pt x="39" y="18"/>
                    <a:pt x="41" y="15"/>
                    <a:pt x="41" y="12"/>
                  </a:cubicBezTo>
                  <a:cubicBezTo>
                    <a:pt x="41" y="5"/>
                    <a:pt x="41" y="5"/>
                    <a:pt x="41" y="5"/>
                  </a:cubicBezTo>
                  <a:cubicBezTo>
                    <a:pt x="41" y="2"/>
                    <a:pt x="39" y="0"/>
                    <a:pt x="36" y="0"/>
                  </a:cubicBezTo>
                  <a:close/>
                </a:path>
              </a:pathLst>
            </a:custGeom>
            <a:solidFill>
              <a:srgbClr val="F7CD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673" name="Freeform 163"/>
            <p:cNvSpPr/>
            <p:nvPr/>
          </p:nvSpPr>
          <p:spPr bwMode="auto">
            <a:xfrm>
              <a:off x="3579019" y="1371600"/>
              <a:ext cx="93663" cy="41275"/>
            </a:xfrm>
            <a:custGeom>
              <a:avLst/>
              <a:gdLst>
                <a:gd name="T0" fmla="*/ 36 w 42"/>
                <a:gd name="T1" fmla="*/ 0 h 18"/>
                <a:gd name="T2" fmla="*/ 22 w 42"/>
                <a:gd name="T3" fmla="*/ 0 h 18"/>
                <a:gd name="T4" fmla="*/ 20 w 42"/>
                <a:gd name="T5" fmla="*/ 0 h 18"/>
                <a:gd name="T6" fmla="*/ 6 w 42"/>
                <a:gd name="T7" fmla="*/ 0 h 18"/>
                <a:gd name="T8" fmla="*/ 0 w 42"/>
                <a:gd name="T9" fmla="*/ 6 h 18"/>
                <a:gd name="T10" fmla="*/ 0 w 42"/>
                <a:gd name="T11" fmla="*/ 13 h 18"/>
                <a:gd name="T12" fmla="*/ 6 w 42"/>
                <a:gd name="T13" fmla="*/ 18 h 18"/>
                <a:gd name="T14" fmla="*/ 20 w 42"/>
                <a:gd name="T15" fmla="*/ 18 h 18"/>
                <a:gd name="T16" fmla="*/ 22 w 42"/>
                <a:gd name="T17" fmla="*/ 18 h 18"/>
                <a:gd name="T18" fmla="*/ 36 w 42"/>
                <a:gd name="T19" fmla="*/ 18 h 18"/>
                <a:gd name="T20" fmla="*/ 42 w 42"/>
                <a:gd name="T21" fmla="*/ 13 h 18"/>
                <a:gd name="T22" fmla="*/ 42 w 42"/>
                <a:gd name="T23" fmla="*/ 6 h 18"/>
                <a:gd name="T24" fmla="*/ 36 w 42"/>
                <a:gd name="T25"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18">
                  <a:moveTo>
                    <a:pt x="36" y="0"/>
                  </a:moveTo>
                  <a:cubicBezTo>
                    <a:pt x="22" y="0"/>
                    <a:pt x="22" y="0"/>
                    <a:pt x="22" y="0"/>
                  </a:cubicBezTo>
                  <a:cubicBezTo>
                    <a:pt x="20" y="0"/>
                    <a:pt x="20" y="0"/>
                    <a:pt x="20" y="0"/>
                  </a:cubicBezTo>
                  <a:cubicBezTo>
                    <a:pt x="6" y="0"/>
                    <a:pt x="6" y="0"/>
                    <a:pt x="6" y="0"/>
                  </a:cubicBezTo>
                  <a:cubicBezTo>
                    <a:pt x="3" y="0"/>
                    <a:pt x="0" y="3"/>
                    <a:pt x="0" y="6"/>
                  </a:cubicBezTo>
                  <a:cubicBezTo>
                    <a:pt x="0" y="13"/>
                    <a:pt x="0" y="13"/>
                    <a:pt x="0" y="13"/>
                  </a:cubicBezTo>
                  <a:cubicBezTo>
                    <a:pt x="0" y="16"/>
                    <a:pt x="3" y="18"/>
                    <a:pt x="6" y="18"/>
                  </a:cubicBezTo>
                  <a:cubicBezTo>
                    <a:pt x="20" y="18"/>
                    <a:pt x="20" y="18"/>
                    <a:pt x="20" y="18"/>
                  </a:cubicBezTo>
                  <a:cubicBezTo>
                    <a:pt x="22" y="18"/>
                    <a:pt x="22" y="18"/>
                    <a:pt x="22" y="18"/>
                  </a:cubicBezTo>
                  <a:cubicBezTo>
                    <a:pt x="36" y="18"/>
                    <a:pt x="36" y="18"/>
                    <a:pt x="36" y="18"/>
                  </a:cubicBezTo>
                  <a:cubicBezTo>
                    <a:pt x="39" y="18"/>
                    <a:pt x="42" y="16"/>
                    <a:pt x="42" y="13"/>
                  </a:cubicBezTo>
                  <a:cubicBezTo>
                    <a:pt x="42" y="6"/>
                    <a:pt x="42" y="6"/>
                    <a:pt x="42" y="6"/>
                  </a:cubicBezTo>
                  <a:cubicBezTo>
                    <a:pt x="42" y="3"/>
                    <a:pt x="39" y="0"/>
                    <a:pt x="36" y="0"/>
                  </a:cubicBezTo>
                  <a:close/>
                </a:path>
              </a:pathLst>
            </a:custGeom>
            <a:solidFill>
              <a:srgbClr val="F7CD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674" name="Freeform 164"/>
            <p:cNvSpPr>
              <a:spLocks noEditPoints="1"/>
            </p:cNvSpPr>
            <p:nvPr/>
          </p:nvSpPr>
          <p:spPr bwMode="auto">
            <a:xfrm>
              <a:off x="3361531" y="938212"/>
              <a:ext cx="508000" cy="349250"/>
            </a:xfrm>
            <a:custGeom>
              <a:avLst/>
              <a:gdLst>
                <a:gd name="T0" fmla="*/ 219 w 229"/>
                <a:gd name="T1" fmla="*/ 13 h 158"/>
                <a:gd name="T2" fmla="*/ 114 w 229"/>
                <a:gd name="T3" fmla="*/ 0 h 158"/>
                <a:gd name="T4" fmla="*/ 10 w 229"/>
                <a:gd name="T5" fmla="*/ 13 h 158"/>
                <a:gd name="T6" fmla="*/ 2 w 229"/>
                <a:gd name="T7" fmla="*/ 31 h 158"/>
                <a:gd name="T8" fmla="*/ 5 w 229"/>
                <a:gd name="T9" fmla="*/ 57 h 158"/>
                <a:gd name="T10" fmla="*/ 21 w 229"/>
                <a:gd name="T11" fmla="*/ 106 h 158"/>
                <a:gd name="T12" fmla="*/ 116 w 229"/>
                <a:gd name="T13" fmla="*/ 158 h 158"/>
                <a:gd name="T14" fmla="*/ 221 w 229"/>
                <a:gd name="T15" fmla="*/ 60 h 158"/>
                <a:gd name="T16" fmla="*/ 226 w 229"/>
                <a:gd name="T17" fmla="*/ 32 h 158"/>
                <a:gd name="T18" fmla="*/ 226 w 229"/>
                <a:gd name="T19" fmla="*/ 18 h 158"/>
                <a:gd name="T20" fmla="*/ 157 w 229"/>
                <a:gd name="T21" fmla="*/ 91 h 158"/>
                <a:gd name="T22" fmla="*/ 152 w 229"/>
                <a:gd name="T23" fmla="*/ 92 h 158"/>
                <a:gd name="T24" fmla="*/ 149 w 229"/>
                <a:gd name="T25" fmla="*/ 92 h 158"/>
                <a:gd name="T26" fmla="*/ 144 w 229"/>
                <a:gd name="T27" fmla="*/ 93 h 158"/>
                <a:gd name="T28" fmla="*/ 140 w 229"/>
                <a:gd name="T29" fmla="*/ 93 h 158"/>
                <a:gd name="T30" fmla="*/ 134 w 229"/>
                <a:gd name="T31" fmla="*/ 92 h 158"/>
                <a:gd name="T32" fmla="*/ 133 w 229"/>
                <a:gd name="T33" fmla="*/ 92 h 158"/>
                <a:gd name="T34" fmla="*/ 133 w 229"/>
                <a:gd name="T35" fmla="*/ 91 h 158"/>
                <a:gd name="T36" fmla="*/ 132 w 229"/>
                <a:gd name="T37" fmla="*/ 91 h 158"/>
                <a:gd name="T38" fmla="*/ 132 w 229"/>
                <a:gd name="T39" fmla="*/ 90 h 158"/>
                <a:gd name="T40" fmla="*/ 129 w 229"/>
                <a:gd name="T41" fmla="*/ 73 h 158"/>
                <a:gd name="T42" fmla="*/ 128 w 229"/>
                <a:gd name="T43" fmla="*/ 68 h 158"/>
                <a:gd name="T44" fmla="*/ 127 w 229"/>
                <a:gd name="T45" fmla="*/ 63 h 158"/>
                <a:gd name="T46" fmla="*/ 123 w 229"/>
                <a:gd name="T47" fmla="*/ 63 h 158"/>
                <a:gd name="T48" fmla="*/ 126 w 229"/>
                <a:gd name="T49" fmla="*/ 62 h 158"/>
                <a:gd name="T50" fmla="*/ 126 w 229"/>
                <a:gd name="T51" fmla="*/ 60 h 158"/>
                <a:gd name="T52" fmla="*/ 115 w 229"/>
                <a:gd name="T53" fmla="*/ 49 h 158"/>
                <a:gd name="T54" fmla="*/ 114 w 229"/>
                <a:gd name="T55" fmla="*/ 49 h 158"/>
                <a:gd name="T56" fmla="*/ 103 w 229"/>
                <a:gd name="T57" fmla="*/ 60 h 158"/>
                <a:gd name="T58" fmla="*/ 102 w 229"/>
                <a:gd name="T59" fmla="*/ 62 h 158"/>
                <a:gd name="T60" fmla="*/ 102 w 229"/>
                <a:gd name="T61" fmla="*/ 64 h 158"/>
                <a:gd name="T62" fmla="*/ 100 w 229"/>
                <a:gd name="T63" fmla="*/ 70 h 158"/>
                <a:gd name="T64" fmla="*/ 100 w 229"/>
                <a:gd name="T65" fmla="*/ 73 h 158"/>
                <a:gd name="T66" fmla="*/ 99 w 229"/>
                <a:gd name="T67" fmla="*/ 75 h 158"/>
                <a:gd name="T68" fmla="*/ 98 w 229"/>
                <a:gd name="T69" fmla="*/ 85 h 158"/>
                <a:gd name="T70" fmla="*/ 97 w 229"/>
                <a:gd name="T71" fmla="*/ 90 h 158"/>
                <a:gd name="T72" fmla="*/ 89 w 229"/>
                <a:gd name="T73" fmla="*/ 93 h 158"/>
                <a:gd name="T74" fmla="*/ 82 w 229"/>
                <a:gd name="T75" fmla="*/ 93 h 158"/>
                <a:gd name="T76" fmla="*/ 78 w 229"/>
                <a:gd name="T77" fmla="*/ 92 h 158"/>
                <a:gd name="T78" fmla="*/ 75 w 229"/>
                <a:gd name="T79" fmla="*/ 92 h 158"/>
                <a:gd name="T80" fmla="*/ 18 w 229"/>
                <a:gd name="T81" fmla="*/ 20 h 158"/>
                <a:gd name="T82" fmla="*/ 211 w 229"/>
                <a:gd name="T83" fmla="*/ 20 h 158"/>
                <a:gd name="T84" fmla="*/ 89 w 229"/>
                <a:gd name="T85" fmla="*/ 103 h 158"/>
                <a:gd name="T86" fmla="*/ 114 w 229"/>
                <a:gd name="T87" fmla="*/ 61 h 158"/>
                <a:gd name="T88" fmla="*/ 140 w 229"/>
                <a:gd name="T89" fmla="*/ 103 h 158"/>
                <a:gd name="T90" fmla="*/ 199 w 229"/>
                <a:gd name="T91" fmla="*/ 102 h 158"/>
                <a:gd name="T92" fmla="*/ 114 w 229"/>
                <a:gd name="T93" fmla="*/ 148 h 158"/>
                <a:gd name="T94" fmla="*/ 30 w 229"/>
                <a:gd name="T95" fmla="*/ 102 h 158"/>
                <a:gd name="T96" fmla="*/ 89 w 229"/>
                <a:gd name="T97" fmla="*/ 10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9" h="158">
                  <a:moveTo>
                    <a:pt x="226" y="18"/>
                  </a:moveTo>
                  <a:cubicBezTo>
                    <a:pt x="224" y="15"/>
                    <a:pt x="222" y="14"/>
                    <a:pt x="219" y="13"/>
                  </a:cubicBezTo>
                  <a:cubicBezTo>
                    <a:pt x="218" y="13"/>
                    <a:pt x="218" y="13"/>
                    <a:pt x="218" y="13"/>
                  </a:cubicBezTo>
                  <a:cubicBezTo>
                    <a:pt x="204" y="1"/>
                    <a:pt x="129" y="0"/>
                    <a:pt x="114" y="0"/>
                  </a:cubicBezTo>
                  <a:cubicBezTo>
                    <a:pt x="99" y="0"/>
                    <a:pt x="25" y="1"/>
                    <a:pt x="10" y="13"/>
                  </a:cubicBezTo>
                  <a:cubicBezTo>
                    <a:pt x="10" y="13"/>
                    <a:pt x="10" y="13"/>
                    <a:pt x="10" y="13"/>
                  </a:cubicBezTo>
                  <a:cubicBezTo>
                    <a:pt x="7" y="14"/>
                    <a:pt x="4" y="15"/>
                    <a:pt x="3" y="18"/>
                  </a:cubicBezTo>
                  <a:cubicBezTo>
                    <a:pt x="0" y="23"/>
                    <a:pt x="2" y="30"/>
                    <a:pt x="2" y="31"/>
                  </a:cubicBezTo>
                  <a:cubicBezTo>
                    <a:pt x="2" y="32"/>
                    <a:pt x="2" y="32"/>
                    <a:pt x="2" y="32"/>
                  </a:cubicBezTo>
                  <a:cubicBezTo>
                    <a:pt x="5" y="57"/>
                    <a:pt x="5" y="57"/>
                    <a:pt x="5" y="57"/>
                  </a:cubicBezTo>
                  <a:cubicBezTo>
                    <a:pt x="5" y="58"/>
                    <a:pt x="6" y="59"/>
                    <a:pt x="8" y="60"/>
                  </a:cubicBezTo>
                  <a:cubicBezTo>
                    <a:pt x="9" y="71"/>
                    <a:pt x="12" y="88"/>
                    <a:pt x="21" y="106"/>
                  </a:cubicBezTo>
                  <a:cubicBezTo>
                    <a:pt x="33" y="130"/>
                    <a:pt x="58" y="158"/>
                    <a:pt x="112" y="158"/>
                  </a:cubicBezTo>
                  <a:cubicBezTo>
                    <a:pt x="116" y="158"/>
                    <a:pt x="116" y="158"/>
                    <a:pt x="116" y="158"/>
                  </a:cubicBezTo>
                  <a:cubicBezTo>
                    <a:pt x="171" y="158"/>
                    <a:pt x="196" y="130"/>
                    <a:pt x="207" y="106"/>
                  </a:cubicBezTo>
                  <a:cubicBezTo>
                    <a:pt x="216" y="88"/>
                    <a:pt x="219" y="71"/>
                    <a:pt x="221" y="60"/>
                  </a:cubicBezTo>
                  <a:cubicBezTo>
                    <a:pt x="222" y="59"/>
                    <a:pt x="223" y="58"/>
                    <a:pt x="223" y="57"/>
                  </a:cubicBezTo>
                  <a:cubicBezTo>
                    <a:pt x="226" y="32"/>
                    <a:pt x="226" y="32"/>
                    <a:pt x="226" y="32"/>
                  </a:cubicBezTo>
                  <a:cubicBezTo>
                    <a:pt x="227" y="31"/>
                    <a:pt x="227" y="31"/>
                    <a:pt x="227" y="31"/>
                  </a:cubicBezTo>
                  <a:cubicBezTo>
                    <a:pt x="227" y="30"/>
                    <a:pt x="229" y="23"/>
                    <a:pt x="226" y="18"/>
                  </a:cubicBezTo>
                  <a:close/>
                  <a:moveTo>
                    <a:pt x="205" y="63"/>
                  </a:moveTo>
                  <a:cubicBezTo>
                    <a:pt x="201" y="68"/>
                    <a:pt x="185" y="85"/>
                    <a:pt x="157" y="91"/>
                  </a:cubicBezTo>
                  <a:cubicBezTo>
                    <a:pt x="156" y="91"/>
                    <a:pt x="155" y="91"/>
                    <a:pt x="154" y="91"/>
                  </a:cubicBezTo>
                  <a:cubicBezTo>
                    <a:pt x="152" y="92"/>
                    <a:pt x="152" y="92"/>
                    <a:pt x="152" y="92"/>
                  </a:cubicBezTo>
                  <a:cubicBezTo>
                    <a:pt x="151" y="92"/>
                    <a:pt x="151" y="92"/>
                    <a:pt x="151" y="92"/>
                  </a:cubicBezTo>
                  <a:cubicBezTo>
                    <a:pt x="150" y="92"/>
                    <a:pt x="149" y="92"/>
                    <a:pt x="149" y="92"/>
                  </a:cubicBezTo>
                  <a:cubicBezTo>
                    <a:pt x="147" y="93"/>
                    <a:pt x="147" y="93"/>
                    <a:pt x="147" y="93"/>
                  </a:cubicBezTo>
                  <a:cubicBezTo>
                    <a:pt x="146" y="93"/>
                    <a:pt x="145" y="93"/>
                    <a:pt x="144" y="93"/>
                  </a:cubicBezTo>
                  <a:cubicBezTo>
                    <a:pt x="143" y="93"/>
                    <a:pt x="143" y="93"/>
                    <a:pt x="143" y="93"/>
                  </a:cubicBezTo>
                  <a:cubicBezTo>
                    <a:pt x="142" y="93"/>
                    <a:pt x="141" y="93"/>
                    <a:pt x="140" y="93"/>
                  </a:cubicBezTo>
                  <a:cubicBezTo>
                    <a:pt x="139" y="93"/>
                    <a:pt x="139" y="93"/>
                    <a:pt x="139" y="93"/>
                  </a:cubicBezTo>
                  <a:cubicBezTo>
                    <a:pt x="137" y="93"/>
                    <a:pt x="136" y="93"/>
                    <a:pt x="134" y="92"/>
                  </a:cubicBezTo>
                  <a:cubicBezTo>
                    <a:pt x="134" y="92"/>
                    <a:pt x="134" y="92"/>
                    <a:pt x="134" y="92"/>
                  </a:cubicBezTo>
                  <a:cubicBezTo>
                    <a:pt x="134" y="92"/>
                    <a:pt x="134" y="92"/>
                    <a:pt x="133" y="92"/>
                  </a:cubicBezTo>
                  <a:cubicBezTo>
                    <a:pt x="133" y="92"/>
                    <a:pt x="133" y="92"/>
                    <a:pt x="133" y="92"/>
                  </a:cubicBezTo>
                  <a:cubicBezTo>
                    <a:pt x="133" y="92"/>
                    <a:pt x="133" y="91"/>
                    <a:pt x="133" y="91"/>
                  </a:cubicBezTo>
                  <a:cubicBezTo>
                    <a:pt x="132" y="91"/>
                    <a:pt x="132" y="91"/>
                    <a:pt x="132" y="91"/>
                  </a:cubicBezTo>
                  <a:cubicBezTo>
                    <a:pt x="132" y="91"/>
                    <a:pt x="132" y="91"/>
                    <a:pt x="132" y="91"/>
                  </a:cubicBezTo>
                  <a:cubicBezTo>
                    <a:pt x="132" y="90"/>
                    <a:pt x="132" y="90"/>
                    <a:pt x="132" y="90"/>
                  </a:cubicBezTo>
                  <a:cubicBezTo>
                    <a:pt x="132" y="90"/>
                    <a:pt x="132" y="90"/>
                    <a:pt x="132" y="90"/>
                  </a:cubicBezTo>
                  <a:cubicBezTo>
                    <a:pt x="132" y="88"/>
                    <a:pt x="131" y="87"/>
                    <a:pt x="131" y="86"/>
                  </a:cubicBezTo>
                  <a:cubicBezTo>
                    <a:pt x="129" y="73"/>
                    <a:pt x="129" y="73"/>
                    <a:pt x="129" y="73"/>
                  </a:cubicBezTo>
                  <a:cubicBezTo>
                    <a:pt x="129" y="72"/>
                    <a:pt x="129" y="71"/>
                    <a:pt x="128" y="70"/>
                  </a:cubicBezTo>
                  <a:cubicBezTo>
                    <a:pt x="128" y="69"/>
                    <a:pt x="128" y="69"/>
                    <a:pt x="128" y="68"/>
                  </a:cubicBezTo>
                  <a:cubicBezTo>
                    <a:pt x="128" y="67"/>
                    <a:pt x="128" y="66"/>
                    <a:pt x="127" y="66"/>
                  </a:cubicBezTo>
                  <a:cubicBezTo>
                    <a:pt x="127" y="63"/>
                    <a:pt x="127" y="63"/>
                    <a:pt x="127" y="63"/>
                  </a:cubicBezTo>
                  <a:cubicBezTo>
                    <a:pt x="127" y="63"/>
                    <a:pt x="126" y="62"/>
                    <a:pt x="126" y="62"/>
                  </a:cubicBezTo>
                  <a:cubicBezTo>
                    <a:pt x="123" y="63"/>
                    <a:pt x="123" y="63"/>
                    <a:pt x="123" y="63"/>
                  </a:cubicBezTo>
                  <a:cubicBezTo>
                    <a:pt x="123" y="63"/>
                    <a:pt x="123" y="63"/>
                    <a:pt x="123" y="63"/>
                  </a:cubicBezTo>
                  <a:cubicBezTo>
                    <a:pt x="126" y="62"/>
                    <a:pt x="126" y="62"/>
                    <a:pt x="126" y="62"/>
                  </a:cubicBezTo>
                  <a:cubicBezTo>
                    <a:pt x="126" y="61"/>
                    <a:pt x="126" y="61"/>
                    <a:pt x="126" y="60"/>
                  </a:cubicBezTo>
                  <a:cubicBezTo>
                    <a:pt x="126" y="60"/>
                    <a:pt x="126" y="60"/>
                    <a:pt x="126" y="60"/>
                  </a:cubicBezTo>
                  <a:cubicBezTo>
                    <a:pt x="125" y="58"/>
                    <a:pt x="124" y="56"/>
                    <a:pt x="123" y="54"/>
                  </a:cubicBezTo>
                  <a:cubicBezTo>
                    <a:pt x="120" y="50"/>
                    <a:pt x="117" y="49"/>
                    <a:pt x="115" y="49"/>
                  </a:cubicBezTo>
                  <a:cubicBezTo>
                    <a:pt x="114" y="49"/>
                    <a:pt x="114" y="49"/>
                    <a:pt x="114" y="49"/>
                  </a:cubicBezTo>
                  <a:cubicBezTo>
                    <a:pt x="114" y="49"/>
                    <a:pt x="114" y="49"/>
                    <a:pt x="114" y="49"/>
                  </a:cubicBezTo>
                  <a:cubicBezTo>
                    <a:pt x="111" y="49"/>
                    <a:pt x="109" y="50"/>
                    <a:pt x="106" y="54"/>
                  </a:cubicBezTo>
                  <a:cubicBezTo>
                    <a:pt x="105" y="56"/>
                    <a:pt x="104" y="58"/>
                    <a:pt x="103" y="60"/>
                  </a:cubicBezTo>
                  <a:cubicBezTo>
                    <a:pt x="103" y="61"/>
                    <a:pt x="103" y="61"/>
                    <a:pt x="103" y="62"/>
                  </a:cubicBezTo>
                  <a:cubicBezTo>
                    <a:pt x="102" y="62"/>
                    <a:pt x="102" y="62"/>
                    <a:pt x="102" y="62"/>
                  </a:cubicBezTo>
                  <a:cubicBezTo>
                    <a:pt x="102" y="62"/>
                    <a:pt x="102" y="63"/>
                    <a:pt x="102" y="64"/>
                  </a:cubicBezTo>
                  <a:cubicBezTo>
                    <a:pt x="102" y="64"/>
                    <a:pt x="102" y="64"/>
                    <a:pt x="102" y="64"/>
                  </a:cubicBezTo>
                  <a:cubicBezTo>
                    <a:pt x="102" y="64"/>
                    <a:pt x="102" y="65"/>
                    <a:pt x="101" y="66"/>
                  </a:cubicBezTo>
                  <a:cubicBezTo>
                    <a:pt x="101" y="67"/>
                    <a:pt x="101" y="69"/>
                    <a:pt x="100" y="70"/>
                  </a:cubicBezTo>
                  <a:cubicBezTo>
                    <a:pt x="100" y="71"/>
                    <a:pt x="100" y="71"/>
                    <a:pt x="100" y="71"/>
                  </a:cubicBezTo>
                  <a:cubicBezTo>
                    <a:pt x="100" y="71"/>
                    <a:pt x="100" y="72"/>
                    <a:pt x="100" y="73"/>
                  </a:cubicBezTo>
                  <a:cubicBezTo>
                    <a:pt x="100" y="73"/>
                    <a:pt x="100" y="73"/>
                    <a:pt x="100" y="73"/>
                  </a:cubicBezTo>
                  <a:cubicBezTo>
                    <a:pt x="99" y="74"/>
                    <a:pt x="99" y="75"/>
                    <a:pt x="99" y="75"/>
                  </a:cubicBezTo>
                  <a:cubicBezTo>
                    <a:pt x="98" y="82"/>
                    <a:pt x="98" y="82"/>
                    <a:pt x="98" y="82"/>
                  </a:cubicBezTo>
                  <a:cubicBezTo>
                    <a:pt x="98" y="83"/>
                    <a:pt x="98" y="84"/>
                    <a:pt x="98" y="85"/>
                  </a:cubicBezTo>
                  <a:cubicBezTo>
                    <a:pt x="97" y="86"/>
                    <a:pt x="97" y="86"/>
                    <a:pt x="97" y="86"/>
                  </a:cubicBezTo>
                  <a:cubicBezTo>
                    <a:pt x="97" y="87"/>
                    <a:pt x="97" y="88"/>
                    <a:pt x="97" y="90"/>
                  </a:cubicBezTo>
                  <a:cubicBezTo>
                    <a:pt x="96" y="93"/>
                    <a:pt x="91" y="93"/>
                    <a:pt x="90" y="93"/>
                  </a:cubicBezTo>
                  <a:cubicBezTo>
                    <a:pt x="89" y="93"/>
                    <a:pt x="89" y="93"/>
                    <a:pt x="89" y="93"/>
                  </a:cubicBezTo>
                  <a:cubicBezTo>
                    <a:pt x="88" y="93"/>
                    <a:pt x="86" y="93"/>
                    <a:pt x="85" y="93"/>
                  </a:cubicBezTo>
                  <a:cubicBezTo>
                    <a:pt x="82" y="93"/>
                    <a:pt x="82" y="93"/>
                    <a:pt x="82" y="93"/>
                  </a:cubicBezTo>
                  <a:cubicBezTo>
                    <a:pt x="81" y="92"/>
                    <a:pt x="81" y="92"/>
                    <a:pt x="80" y="92"/>
                  </a:cubicBezTo>
                  <a:cubicBezTo>
                    <a:pt x="78" y="92"/>
                    <a:pt x="78" y="92"/>
                    <a:pt x="78" y="92"/>
                  </a:cubicBezTo>
                  <a:cubicBezTo>
                    <a:pt x="77" y="92"/>
                    <a:pt x="77" y="92"/>
                    <a:pt x="76" y="92"/>
                  </a:cubicBezTo>
                  <a:cubicBezTo>
                    <a:pt x="75" y="92"/>
                    <a:pt x="75" y="92"/>
                    <a:pt x="75" y="92"/>
                  </a:cubicBezTo>
                  <a:cubicBezTo>
                    <a:pt x="45" y="86"/>
                    <a:pt x="28" y="68"/>
                    <a:pt x="24" y="63"/>
                  </a:cubicBezTo>
                  <a:cubicBezTo>
                    <a:pt x="18" y="20"/>
                    <a:pt x="18" y="20"/>
                    <a:pt x="18" y="20"/>
                  </a:cubicBezTo>
                  <a:cubicBezTo>
                    <a:pt x="24" y="17"/>
                    <a:pt x="52" y="11"/>
                    <a:pt x="114" y="11"/>
                  </a:cubicBezTo>
                  <a:cubicBezTo>
                    <a:pt x="172" y="11"/>
                    <a:pt x="204" y="16"/>
                    <a:pt x="211" y="20"/>
                  </a:cubicBezTo>
                  <a:lnTo>
                    <a:pt x="205" y="63"/>
                  </a:lnTo>
                  <a:close/>
                  <a:moveTo>
                    <a:pt x="89" y="103"/>
                  </a:moveTo>
                  <a:cubicBezTo>
                    <a:pt x="99" y="104"/>
                    <a:pt x="106" y="99"/>
                    <a:pt x="107" y="91"/>
                  </a:cubicBezTo>
                  <a:cubicBezTo>
                    <a:pt x="110" y="71"/>
                    <a:pt x="113" y="64"/>
                    <a:pt x="114" y="61"/>
                  </a:cubicBezTo>
                  <a:cubicBezTo>
                    <a:pt x="116" y="64"/>
                    <a:pt x="119" y="71"/>
                    <a:pt x="121" y="91"/>
                  </a:cubicBezTo>
                  <a:cubicBezTo>
                    <a:pt x="122" y="99"/>
                    <a:pt x="130" y="104"/>
                    <a:pt x="140" y="103"/>
                  </a:cubicBezTo>
                  <a:cubicBezTo>
                    <a:pt x="175" y="102"/>
                    <a:pt x="197" y="86"/>
                    <a:pt x="208" y="76"/>
                  </a:cubicBezTo>
                  <a:cubicBezTo>
                    <a:pt x="206" y="83"/>
                    <a:pt x="203" y="93"/>
                    <a:pt x="199" y="102"/>
                  </a:cubicBezTo>
                  <a:cubicBezTo>
                    <a:pt x="183" y="133"/>
                    <a:pt x="156" y="148"/>
                    <a:pt x="116" y="148"/>
                  </a:cubicBezTo>
                  <a:cubicBezTo>
                    <a:pt x="114" y="148"/>
                    <a:pt x="114" y="148"/>
                    <a:pt x="114" y="148"/>
                  </a:cubicBezTo>
                  <a:cubicBezTo>
                    <a:pt x="112" y="148"/>
                    <a:pt x="112" y="148"/>
                    <a:pt x="112" y="148"/>
                  </a:cubicBezTo>
                  <a:cubicBezTo>
                    <a:pt x="73" y="148"/>
                    <a:pt x="45" y="133"/>
                    <a:pt x="30" y="102"/>
                  </a:cubicBezTo>
                  <a:cubicBezTo>
                    <a:pt x="26" y="93"/>
                    <a:pt x="23" y="83"/>
                    <a:pt x="21" y="76"/>
                  </a:cubicBezTo>
                  <a:cubicBezTo>
                    <a:pt x="31" y="86"/>
                    <a:pt x="54" y="102"/>
                    <a:pt x="89" y="103"/>
                  </a:cubicBezTo>
                  <a:close/>
                </a:path>
              </a:pathLst>
            </a:custGeom>
            <a:solidFill>
              <a:srgbClr val="231F2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675" name="Freeform 165"/>
            <p:cNvSpPr/>
            <p:nvPr/>
          </p:nvSpPr>
          <p:spPr bwMode="auto">
            <a:xfrm>
              <a:off x="3393281" y="952500"/>
              <a:ext cx="442913" cy="200025"/>
            </a:xfrm>
            <a:custGeom>
              <a:avLst/>
              <a:gdLst>
                <a:gd name="T0" fmla="*/ 144 w 200"/>
                <a:gd name="T1" fmla="*/ 87 h 90"/>
                <a:gd name="T2" fmla="*/ 141 w 200"/>
                <a:gd name="T3" fmla="*/ 88 h 90"/>
                <a:gd name="T4" fmla="*/ 137 w 200"/>
                <a:gd name="T5" fmla="*/ 89 h 90"/>
                <a:gd name="T6" fmla="*/ 134 w 200"/>
                <a:gd name="T7" fmla="*/ 89 h 90"/>
                <a:gd name="T8" fmla="*/ 130 w 200"/>
                <a:gd name="T9" fmla="*/ 90 h 90"/>
                <a:gd name="T10" fmla="*/ 125 w 200"/>
                <a:gd name="T11" fmla="*/ 90 h 90"/>
                <a:gd name="T12" fmla="*/ 119 w 200"/>
                <a:gd name="T13" fmla="*/ 89 h 90"/>
                <a:gd name="T14" fmla="*/ 117 w 200"/>
                <a:gd name="T15" fmla="*/ 88 h 90"/>
                <a:gd name="T16" fmla="*/ 116 w 200"/>
                <a:gd name="T17" fmla="*/ 87 h 90"/>
                <a:gd name="T18" fmla="*/ 115 w 200"/>
                <a:gd name="T19" fmla="*/ 85 h 90"/>
                <a:gd name="T20" fmla="*/ 114 w 200"/>
                <a:gd name="T21" fmla="*/ 83 h 90"/>
                <a:gd name="T22" fmla="*/ 113 w 200"/>
                <a:gd name="T23" fmla="*/ 78 h 90"/>
                <a:gd name="T24" fmla="*/ 113 w 200"/>
                <a:gd name="T25" fmla="*/ 75 h 90"/>
                <a:gd name="T26" fmla="*/ 112 w 200"/>
                <a:gd name="T27" fmla="*/ 72 h 90"/>
                <a:gd name="T28" fmla="*/ 112 w 200"/>
                <a:gd name="T29" fmla="*/ 69 h 90"/>
                <a:gd name="T30" fmla="*/ 111 w 200"/>
                <a:gd name="T31" fmla="*/ 66 h 90"/>
                <a:gd name="T32" fmla="*/ 111 w 200"/>
                <a:gd name="T33" fmla="*/ 64 h 90"/>
                <a:gd name="T34" fmla="*/ 110 w 200"/>
                <a:gd name="T35" fmla="*/ 62 h 90"/>
                <a:gd name="T36" fmla="*/ 110 w 200"/>
                <a:gd name="T37" fmla="*/ 59 h 90"/>
                <a:gd name="T38" fmla="*/ 109 w 200"/>
                <a:gd name="T39" fmla="*/ 57 h 90"/>
                <a:gd name="T40" fmla="*/ 109 w 200"/>
                <a:gd name="T41" fmla="*/ 56 h 90"/>
                <a:gd name="T42" fmla="*/ 108 w 200"/>
                <a:gd name="T43" fmla="*/ 54 h 90"/>
                <a:gd name="T44" fmla="*/ 101 w 200"/>
                <a:gd name="T45" fmla="*/ 46 h 90"/>
                <a:gd name="T46" fmla="*/ 100 w 200"/>
                <a:gd name="T47" fmla="*/ 46 h 90"/>
                <a:gd name="T48" fmla="*/ 95 w 200"/>
                <a:gd name="T49" fmla="*/ 49 h 90"/>
                <a:gd name="T50" fmla="*/ 93 w 200"/>
                <a:gd name="T51" fmla="*/ 55 h 90"/>
                <a:gd name="T52" fmla="*/ 92 w 200"/>
                <a:gd name="T53" fmla="*/ 56 h 90"/>
                <a:gd name="T54" fmla="*/ 92 w 200"/>
                <a:gd name="T55" fmla="*/ 58 h 90"/>
                <a:gd name="T56" fmla="*/ 91 w 200"/>
                <a:gd name="T57" fmla="*/ 60 h 90"/>
                <a:gd name="T58" fmla="*/ 90 w 200"/>
                <a:gd name="T59" fmla="*/ 64 h 90"/>
                <a:gd name="T60" fmla="*/ 89 w 200"/>
                <a:gd name="T61" fmla="*/ 67 h 90"/>
                <a:gd name="T62" fmla="*/ 89 w 200"/>
                <a:gd name="T63" fmla="*/ 70 h 90"/>
                <a:gd name="T64" fmla="*/ 88 w 200"/>
                <a:gd name="T65" fmla="*/ 73 h 90"/>
                <a:gd name="T66" fmla="*/ 88 w 200"/>
                <a:gd name="T67" fmla="*/ 76 h 90"/>
                <a:gd name="T68" fmla="*/ 87 w 200"/>
                <a:gd name="T69" fmla="*/ 79 h 90"/>
                <a:gd name="T70" fmla="*/ 76 w 200"/>
                <a:gd name="T71" fmla="*/ 90 h 90"/>
                <a:gd name="T72" fmla="*/ 71 w 200"/>
                <a:gd name="T73" fmla="*/ 90 h 90"/>
                <a:gd name="T74" fmla="*/ 70 w 200"/>
                <a:gd name="T75" fmla="*/ 89 h 90"/>
                <a:gd name="T76" fmla="*/ 67 w 200"/>
                <a:gd name="T77" fmla="*/ 89 h 90"/>
                <a:gd name="T78" fmla="*/ 64 w 200"/>
                <a:gd name="T79" fmla="*/ 89 h 90"/>
                <a:gd name="T80" fmla="*/ 60 w 200"/>
                <a:gd name="T81" fmla="*/ 88 h 90"/>
                <a:gd name="T82" fmla="*/ 0 w 200"/>
                <a:gd name="T83" fmla="*/ 11 h 90"/>
                <a:gd name="T84" fmla="*/ 200 w 200"/>
                <a:gd name="T85" fmla="*/ 1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0" h="90">
                  <a:moveTo>
                    <a:pt x="195" y="58"/>
                  </a:moveTo>
                  <a:cubicBezTo>
                    <a:pt x="192" y="61"/>
                    <a:pt x="175" y="81"/>
                    <a:pt x="144" y="87"/>
                  </a:cubicBezTo>
                  <a:cubicBezTo>
                    <a:pt x="144" y="87"/>
                    <a:pt x="144" y="87"/>
                    <a:pt x="144" y="87"/>
                  </a:cubicBezTo>
                  <a:cubicBezTo>
                    <a:pt x="143" y="88"/>
                    <a:pt x="142" y="88"/>
                    <a:pt x="141" y="88"/>
                  </a:cubicBezTo>
                  <a:cubicBezTo>
                    <a:pt x="140" y="88"/>
                    <a:pt x="140" y="88"/>
                    <a:pt x="139" y="88"/>
                  </a:cubicBezTo>
                  <a:cubicBezTo>
                    <a:pt x="139" y="88"/>
                    <a:pt x="138" y="89"/>
                    <a:pt x="137" y="89"/>
                  </a:cubicBezTo>
                  <a:cubicBezTo>
                    <a:pt x="136" y="89"/>
                    <a:pt x="136" y="89"/>
                    <a:pt x="135" y="89"/>
                  </a:cubicBezTo>
                  <a:cubicBezTo>
                    <a:pt x="134" y="89"/>
                    <a:pt x="134" y="89"/>
                    <a:pt x="134" y="89"/>
                  </a:cubicBezTo>
                  <a:cubicBezTo>
                    <a:pt x="132" y="89"/>
                    <a:pt x="131" y="89"/>
                    <a:pt x="130" y="89"/>
                  </a:cubicBezTo>
                  <a:cubicBezTo>
                    <a:pt x="130" y="89"/>
                    <a:pt x="130" y="90"/>
                    <a:pt x="130" y="90"/>
                  </a:cubicBezTo>
                  <a:cubicBezTo>
                    <a:pt x="128" y="90"/>
                    <a:pt x="127" y="90"/>
                    <a:pt x="126" y="90"/>
                  </a:cubicBezTo>
                  <a:cubicBezTo>
                    <a:pt x="125" y="90"/>
                    <a:pt x="125" y="90"/>
                    <a:pt x="125" y="90"/>
                  </a:cubicBezTo>
                  <a:cubicBezTo>
                    <a:pt x="123" y="90"/>
                    <a:pt x="120" y="89"/>
                    <a:pt x="119" y="89"/>
                  </a:cubicBezTo>
                  <a:cubicBezTo>
                    <a:pt x="119" y="89"/>
                    <a:pt x="119" y="89"/>
                    <a:pt x="119" y="89"/>
                  </a:cubicBezTo>
                  <a:cubicBezTo>
                    <a:pt x="118" y="88"/>
                    <a:pt x="118" y="88"/>
                    <a:pt x="117" y="88"/>
                  </a:cubicBezTo>
                  <a:cubicBezTo>
                    <a:pt x="117" y="88"/>
                    <a:pt x="117" y="88"/>
                    <a:pt x="117" y="88"/>
                  </a:cubicBezTo>
                  <a:cubicBezTo>
                    <a:pt x="117" y="87"/>
                    <a:pt x="116" y="87"/>
                    <a:pt x="116" y="87"/>
                  </a:cubicBezTo>
                  <a:cubicBezTo>
                    <a:pt x="116" y="87"/>
                    <a:pt x="116" y="87"/>
                    <a:pt x="116" y="87"/>
                  </a:cubicBezTo>
                  <a:cubicBezTo>
                    <a:pt x="116" y="86"/>
                    <a:pt x="115" y="86"/>
                    <a:pt x="115" y="86"/>
                  </a:cubicBezTo>
                  <a:cubicBezTo>
                    <a:pt x="115" y="86"/>
                    <a:pt x="115" y="85"/>
                    <a:pt x="115" y="85"/>
                  </a:cubicBezTo>
                  <a:cubicBezTo>
                    <a:pt x="115" y="85"/>
                    <a:pt x="115" y="85"/>
                    <a:pt x="114" y="84"/>
                  </a:cubicBezTo>
                  <a:cubicBezTo>
                    <a:pt x="114" y="84"/>
                    <a:pt x="114" y="84"/>
                    <a:pt x="114" y="83"/>
                  </a:cubicBezTo>
                  <a:cubicBezTo>
                    <a:pt x="114" y="82"/>
                    <a:pt x="114" y="81"/>
                    <a:pt x="114" y="79"/>
                  </a:cubicBezTo>
                  <a:cubicBezTo>
                    <a:pt x="114" y="79"/>
                    <a:pt x="113" y="79"/>
                    <a:pt x="113" y="78"/>
                  </a:cubicBezTo>
                  <a:cubicBezTo>
                    <a:pt x="113" y="78"/>
                    <a:pt x="113" y="77"/>
                    <a:pt x="113" y="76"/>
                  </a:cubicBezTo>
                  <a:cubicBezTo>
                    <a:pt x="113" y="76"/>
                    <a:pt x="113" y="75"/>
                    <a:pt x="113" y="75"/>
                  </a:cubicBezTo>
                  <a:cubicBezTo>
                    <a:pt x="113" y="74"/>
                    <a:pt x="113" y="74"/>
                    <a:pt x="113" y="73"/>
                  </a:cubicBezTo>
                  <a:cubicBezTo>
                    <a:pt x="112" y="73"/>
                    <a:pt x="112" y="72"/>
                    <a:pt x="112" y="72"/>
                  </a:cubicBezTo>
                  <a:cubicBezTo>
                    <a:pt x="112" y="71"/>
                    <a:pt x="112" y="71"/>
                    <a:pt x="112" y="70"/>
                  </a:cubicBezTo>
                  <a:cubicBezTo>
                    <a:pt x="112" y="70"/>
                    <a:pt x="112" y="69"/>
                    <a:pt x="112" y="69"/>
                  </a:cubicBezTo>
                  <a:cubicBezTo>
                    <a:pt x="112" y="68"/>
                    <a:pt x="112" y="68"/>
                    <a:pt x="111" y="67"/>
                  </a:cubicBezTo>
                  <a:cubicBezTo>
                    <a:pt x="111" y="67"/>
                    <a:pt x="111" y="67"/>
                    <a:pt x="111" y="66"/>
                  </a:cubicBezTo>
                  <a:cubicBezTo>
                    <a:pt x="111" y="66"/>
                    <a:pt x="111" y="65"/>
                    <a:pt x="111" y="64"/>
                  </a:cubicBezTo>
                  <a:cubicBezTo>
                    <a:pt x="111" y="64"/>
                    <a:pt x="111" y="64"/>
                    <a:pt x="111" y="64"/>
                  </a:cubicBezTo>
                  <a:cubicBezTo>
                    <a:pt x="111" y="63"/>
                    <a:pt x="110" y="62"/>
                    <a:pt x="110" y="62"/>
                  </a:cubicBezTo>
                  <a:cubicBezTo>
                    <a:pt x="110" y="62"/>
                    <a:pt x="110" y="62"/>
                    <a:pt x="110" y="62"/>
                  </a:cubicBezTo>
                  <a:cubicBezTo>
                    <a:pt x="110" y="61"/>
                    <a:pt x="110" y="60"/>
                    <a:pt x="110" y="60"/>
                  </a:cubicBezTo>
                  <a:cubicBezTo>
                    <a:pt x="110" y="60"/>
                    <a:pt x="110" y="59"/>
                    <a:pt x="110" y="59"/>
                  </a:cubicBezTo>
                  <a:cubicBezTo>
                    <a:pt x="109" y="59"/>
                    <a:pt x="109" y="58"/>
                    <a:pt x="109" y="58"/>
                  </a:cubicBezTo>
                  <a:cubicBezTo>
                    <a:pt x="109" y="58"/>
                    <a:pt x="109" y="58"/>
                    <a:pt x="109" y="57"/>
                  </a:cubicBezTo>
                  <a:cubicBezTo>
                    <a:pt x="109" y="57"/>
                    <a:pt x="109" y="57"/>
                    <a:pt x="109" y="56"/>
                  </a:cubicBezTo>
                  <a:cubicBezTo>
                    <a:pt x="109" y="56"/>
                    <a:pt x="109" y="56"/>
                    <a:pt x="109" y="56"/>
                  </a:cubicBezTo>
                  <a:cubicBezTo>
                    <a:pt x="108" y="55"/>
                    <a:pt x="108" y="55"/>
                    <a:pt x="108" y="55"/>
                  </a:cubicBezTo>
                  <a:cubicBezTo>
                    <a:pt x="108" y="54"/>
                    <a:pt x="108" y="54"/>
                    <a:pt x="108" y="54"/>
                  </a:cubicBezTo>
                  <a:cubicBezTo>
                    <a:pt x="107" y="52"/>
                    <a:pt x="106" y="50"/>
                    <a:pt x="105" y="49"/>
                  </a:cubicBezTo>
                  <a:cubicBezTo>
                    <a:pt x="103" y="46"/>
                    <a:pt x="102" y="46"/>
                    <a:pt x="101" y="46"/>
                  </a:cubicBezTo>
                  <a:cubicBezTo>
                    <a:pt x="100" y="46"/>
                    <a:pt x="100" y="46"/>
                    <a:pt x="100" y="46"/>
                  </a:cubicBezTo>
                  <a:cubicBezTo>
                    <a:pt x="100" y="46"/>
                    <a:pt x="100" y="46"/>
                    <a:pt x="100" y="46"/>
                  </a:cubicBezTo>
                  <a:cubicBezTo>
                    <a:pt x="99" y="46"/>
                    <a:pt x="97" y="46"/>
                    <a:pt x="95" y="49"/>
                  </a:cubicBezTo>
                  <a:cubicBezTo>
                    <a:pt x="95" y="49"/>
                    <a:pt x="95" y="49"/>
                    <a:pt x="95" y="49"/>
                  </a:cubicBezTo>
                  <a:cubicBezTo>
                    <a:pt x="94" y="50"/>
                    <a:pt x="94" y="52"/>
                    <a:pt x="93" y="54"/>
                  </a:cubicBezTo>
                  <a:cubicBezTo>
                    <a:pt x="93" y="54"/>
                    <a:pt x="93" y="55"/>
                    <a:pt x="93" y="55"/>
                  </a:cubicBezTo>
                  <a:cubicBezTo>
                    <a:pt x="92" y="55"/>
                    <a:pt x="92" y="55"/>
                    <a:pt x="92" y="56"/>
                  </a:cubicBezTo>
                  <a:cubicBezTo>
                    <a:pt x="92" y="56"/>
                    <a:pt x="92" y="56"/>
                    <a:pt x="92" y="56"/>
                  </a:cubicBezTo>
                  <a:cubicBezTo>
                    <a:pt x="92" y="57"/>
                    <a:pt x="92" y="57"/>
                    <a:pt x="92" y="58"/>
                  </a:cubicBezTo>
                  <a:cubicBezTo>
                    <a:pt x="92" y="58"/>
                    <a:pt x="92" y="58"/>
                    <a:pt x="92" y="58"/>
                  </a:cubicBezTo>
                  <a:cubicBezTo>
                    <a:pt x="91" y="58"/>
                    <a:pt x="91" y="59"/>
                    <a:pt x="91" y="59"/>
                  </a:cubicBezTo>
                  <a:cubicBezTo>
                    <a:pt x="91" y="60"/>
                    <a:pt x="91" y="60"/>
                    <a:pt x="91" y="60"/>
                  </a:cubicBezTo>
                  <a:cubicBezTo>
                    <a:pt x="91" y="61"/>
                    <a:pt x="90" y="62"/>
                    <a:pt x="90" y="64"/>
                  </a:cubicBezTo>
                  <a:cubicBezTo>
                    <a:pt x="90" y="64"/>
                    <a:pt x="90" y="64"/>
                    <a:pt x="90" y="64"/>
                  </a:cubicBezTo>
                  <a:cubicBezTo>
                    <a:pt x="90" y="65"/>
                    <a:pt x="90" y="66"/>
                    <a:pt x="89" y="66"/>
                  </a:cubicBezTo>
                  <a:cubicBezTo>
                    <a:pt x="89" y="67"/>
                    <a:pt x="89" y="67"/>
                    <a:pt x="89" y="67"/>
                  </a:cubicBezTo>
                  <a:cubicBezTo>
                    <a:pt x="89" y="68"/>
                    <a:pt x="89" y="68"/>
                    <a:pt x="89" y="69"/>
                  </a:cubicBezTo>
                  <a:cubicBezTo>
                    <a:pt x="89" y="69"/>
                    <a:pt x="89" y="70"/>
                    <a:pt x="89" y="70"/>
                  </a:cubicBezTo>
                  <a:cubicBezTo>
                    <a:pt x="89" y="71"/>
                    <a:pt x="88" y="71"/>
                    <a:pt x="88" y="72"/>
                  </a:cubicBezTo>
                  <a:cubicBezTo>
                    <a:pt x="88" y="72"/>
                    <a:pt x="88" y="73"/>
                    <a:pt x="88" y="73"/>
                  </a:cubicBezTo>
                  <a:cubicBezTo>
                    <a:pt x="88" y="74"/>
                    <a:pt x="88" y="74"/>
                    <a:pt x="88" y="75"/>
                  </a:cubicBezTo>
                  <a:cubicBezTo>
                    <a:pt x="88" y="75"/>
                    <a:pt x="88" y="76"/>
                    <a:pt x="88" y="76"/>
                  </a:cubicBezTo>
                  <a:cubicBezTo>
                    <a:pt x="88" y="77"/>
                    <a:pt x="87" y="78"/>
                    <a:pt x="87" y="78"/>
                  </a:cubicBezTo>
                  <a:cubicBezTo>
                    <a:pt x="87" y="79"/>
                    <a:pt x="87" y="79"/>
                    <a:pt x="87" y="79"/>
                  </a:cubicBezTo>
                  <a:cubicBezTo>
                    <a:pt x="87" y="81"/>
                    <a:pt x="87" y="82"/>
                    <a:pt x="87" y="83"/>
                  </a:cubicBezTo>
                  <a:cubicBezTo>
                    <a:pt x="86" y="87"/>
                    <a:pt x="82" y="90"/>
                    <a:pt x="76" y="90"/>
                  </a:cubicBezTo>
                  <a:cubicBezTo>
                    <a:pt x="75" y="90"/>
                    <a:pt x="75" y="90"/>
                    <a:pt x="75" y="90"/>
                  </a:cubicBezTo>
                  <a:cubicBezTo>
                    <a:pt x="74" y="90"/>
                    <a:pt x="72" y="90"/>
                    <a:pt x="71" y="90"/>
                  </a:cubicBezTo>
                  <a:cubicBezTo>
                    <a:pt x="71" y="90"/>
                    <a:pt x="70" y="89"/>
                    <a:pt x="70" y="89"/>
                  </a:cubicBezTo>
                  <a:cubicBezTo>
                    <a:pt x="70" y="89"/>
                    <a:pt x="70" y="89"/>
                    <a:pt x="70" y="89"/>
                  </a:cubicBezTo>
                  <a:cubicBezTo>
                    <a:pt x="69" y="89"/>
                    <a:pt x="69" y="89"/>
                    <a:pt x="69" y="89"/>
                  </a:cubicBezTo>
                  <a:cubicBezTo>
                    <a:pt x="68" y="89"/>
                    <a:pt x="68" y="89"/>
                    <a:pt x="67" y="89"/>
                  </a:cubicBezTo>
                  <a:cubicBezTo>
                    <a:pt x="67" y="89"/>
                    <a:pt x="66" y="89"/>
                    <a:pt x="65" y="89"/>
                  </a:cubicBezTo>
                  <a:cubicBezTo>
                    <a:pt x="65" y="89"/>
                    <a:pt x="64" y="89"/>
                    <a:pt x="64" y="89"/>
                  </a:cubicBezTo>
                  <a:cubicBezTo>
                    <a:pt x="63" y="89"/>
                    <a:pt x="62" y="88"/>
                    <a:pt x="61" y="88"/>
                  </a:cubicBezTo>
                  <a:cubicBezTo>
                    <a:pt x="61" y="88"/>
                    <a:pt x="60" y="88"/>
                    <a:pt x="60" y="88"/>
                  </a:cubicBezTo>
                  <a:cubicBezTo>
                    <a:pt x="27" y="82"/>
                    <a:pt x="9" y="62"/>
                    <a:pt x="6" y="58"/>
                  </a:cubicBezTo>
                  <a:cubicBezTo>
                    <a:pt x="0" y="11"/>
                    <a:pt x="0" y="11"/>
                    <a:pt x="0" y="11"/>
                  </a:cubicBezTo>
                  <a:cubicBezTo>
                    <a:pt x="2" y="7"/>
                    <a:pt x="37" y="0"/>
                    <a:pt x="100" y="0"/>
                  </a:cubicBezTo>
                  <a:cubicBezTo>
                    <a:pt x="163" y="0"/>
                    <a:pt x="199" y="7"/>
                    <a:pt x="200" y="12"/>
                  </a:cubicBezTo>
                  <a:lnTo>
                    <a:pt x="195" y="58"/>
                  </a:lnTo>
                  <a:close/>
                </a:path>
              </a:pathLst>
            </a:custGeom>
            <a:solidFill>
              <a:srgbClr val="F2EFE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676" name="Freeform 166"/>
            <p:cNvSpPr/>
            <p:nvPr/>
          </p:nvSpPr>
          <p:spPr bwMode="auto">
            <a:xfrm>
              <a:off x="3382169" y="625475"/>
              <a:ext cx="469900" cy="334963"/>
            </a:xfrm>
            <a:custGeom>
              <a:avLst/>
              <a:gdLst>
                <a:gd name="T0" fmla="*/ 189 w 212"/>
                <a:gd name="T1" fmla="*/ 34 h 151"/>
                <a:gd name="T2" fmla="*/ 110 w 212"/>
                <a:gd name="T3" fmla="*/ 1 h 151"/>
                <a:gd name="T4" fmla="*/ 106 w 212"/>
                <a:gd name="T5" fmla="*/ 64 h 151"/>
                <a:gd name="T6" fmla="*/ 103 w 212"/>
                <a:gd name="T7" fmla="*/ 1 h 151"/>
                <a:gd name="T8" fmla="*/ 23 w 212"/>
                <a:gd name="T9" fmla="*/ 34 h 151"/>
                <a:gd name="T10" fmla="*/ 6 w 212"/>
                <a:gd name="T11" fmla="*/ 133 h 151"/>
                <a:gd name="T12" fmla="*/ 104 w 212"/>
                <a:gd name="T13" fmla="*/ 147 h 151"/>
                <a:gd name="T14" fmla="*/ 106 w 212"/>
                <a:gd name="T15" fmla="*/ 142 h 151"/>
                <a:gd name="T16" fmla="*/ 108 w 212"/>
                <a:gd name="T17" fmla="*/ 147 h 151"/>
                <a:gd name="T18" fmla="*/ 207 w 212"/>
                <a:gd name="T19" fmla="*/ 133 h 151"/>
                <a:gd name="T20" fmla="*/ 189 w 212"/>
                <a:gd name="T21" fmla="*/ 34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2" h="151">
                  <a:moveTo>
                    <a:pt x="189" y="34"/>
                  </a:moveTo>
                  <a:cubicBezTo>
                    <a:pt x="165" y="0"/>
                    <a:pt x="110" y="1"/>
                    <a:pt x="110" y="1"/>
                  </a:cubicBezTo>
                  <a:cubicBezTo>
                    <a:pt x="110" y="1"/>
                    <a:pt x="108" y="31"/>
                    <a:pt x="106" y="64"/>
                  </a:cubicBezTo>
                  <a:cubicBezTo>
                    <a:pt x="105" y="31"/>
                    <a:pt x="103" y="1"/>
                    <a:pt x="103" y="1"/>
                  </a:cubicBezTo>
                  <a:cubicBezTo>
                    <a:pt x="103" y="1"/>
                    <a:pt x="47" y="0"/>
                    <a:pt x="23" y="34"/>
                  </a:cubicBezTo>
                  <a:cubicBezTo>
                    <a:pt x="0" y="68"/>
                    <a:pt x="6" y="133"/>
                    <a:pt x="6" y="133"/>
                  </a:cubicBezTo>
                  <a:cubicBezTo>
                    <a:pt x="6" y="133"/>
                    <a:pt x="97" y="151"/>
                    <a:pt x="104" y="147"/>
                  </a:cubicBezTo>
                  <a:cubicBezTo>
                    <a:pt x="105" y="147"/>
                    <a:pt x="106" y="145"/>
                    <a:pt x="106" y="142"/>
                  </a:cubicBezTo>
                  <a:cubicBezTo>
                    <a:pt x="107" y="145"/>
                    <a:pt x="107" y="147"/>
                    <a:pt x="108" y="147"/>
                  </a:cubicBezTo>
                  <a:cubicBezTo>
                    <a:pt x="116" y="151"/>
                    <a:pt x="207" y="133"/>
                    <a:pt x="207" y="133"/>
                  </a:cubicBezTo>
                  <a:cubicBezTo>
                    <a:pt x="207" y="133"/>
                    <a:pt x="212" y="68"/>
                    <a:pt x="189" y="34"/>
                  </a:cubicBezTo>
                  <a:close/>
                </a:path>
              </a:pathLst>
            </a:custGeom>
            <a:solidFill>
              <a:srgbClr val="CD1B17"/>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677" name="Freeform 167"/>
            <p:cNvSpPr/>
            <p:nvPr/>
          </p:nvSpPr>
          <p:spPr bwMode="auto">
            <a:xfrm>
              <a:off x="3552031" y="608012"/>
              <a:ext cx="57150" cy="336550"/>
            </a:xfrm>
            <a:custGeom>
              <a:avLst/>
              <a:gdLst>
                <a:gd name="T0" fmla="*/ 0 w 36"/>
                <a:gd name="T1" fmla="*/ 16 h 212"/>
                <a:gd name="T2" fmla="*/ 24 w 36"/>
                <a:gd name="T3" fmla="*/ 212 h 212"/>
                <a:gd name="T4" fmla="*/ 36 w 36"/>
                <a:gd name="T5" fmla="*/ 212 h 212"/>
                <a:gd name="T6" fmla="*/ 22 w 36"/>
                <a:gd name="T7" fmla="*/ 0 h 212"/>
                <a:gd name="T8" fmla="*/ 0 w 36"/>
                <a:gd name="T9" fmla="*/ 16 h 212"/>
              </a:gdLst>
              <a:ahLst/>
              <a:cxnLst>
                <a:cxn ang="0">
                  <a:pos x="T0" y="T1"/>
                </a:cxn>
                <a:cxn ang="0">
                  <a:pos x="T2" y="T3"/>
                </a:cxn>
                <a:cxn ang="0">
                  <a:pos x="T4" y="T5"/>
                </a:cxn>
                <a:cxn ang="0">
                  <a:pos x="T6" y="T7"/>
                </a:cxn>
                <a:cxn ang="0">
                  <a:pos x="T8" y="T9"/>
                </a:cxn>
              </a:cxnLst>
              <a:rect l="0" t="0" r="r" b="b"/>
              <a:pathLst>
                <a:path w="36" h="212">
                  <a:moveTo>
                    <a:pt x="0" y="16"/>
                  </a:moveTo>
                  <a:lnTo>
                    <a:pt x="24" y="212"/>
                  </a:lnTo>
                  <a:lnTo>
                    <a:pt x="36" y="212"/>
                  </a:lnTo>
                  <a:lnTo>
                    <a:pt x="22" y="0"/>
                  </a:lnTo>
                  <a:lnTo>
                    <a:pt x="0" y="16"/>
                  </a:lnTo>
                  <a:close/>
                </a:path>
              </a:pathLst>
            </a:custGeom>
            <a:solidFill>
              <a:srgbClr val="AA110B"/>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678" name="Freeform 168"/>
            <p:cNvSpPr/>
            <p:nvPr/>
          </p:nvSpPr>
          <p:spPr bwMode="auto">
            <a:xfrm>
              <a:off x="3586956" y="608012"/>
              <a:ext cx="58738" cy="336550"/>
            </a:xfrm>
            <a:custGeom>
              <a:avLst/>
              <a:gdLst>
                <a:gd name="T0" fmla="*/ 0 w 37"/>
                <a:gd name="T1" fmla="*/ 0 h 212"/>
                <a:gd name="T2" fmla="*/ 37 w 37"/>
                <a:gd name="T3" fmla="*/ 0 h 212"/>
                <a:gd name="T4" fmla="*/ 37 w 37"/>
                <a:gd name="T5" fmla="*/ 212 h 212"/>
                <a:gd name="T6" fmla="*/ 13 w 37"/>
                <a:gd name="T7" fmla="*/ 212 h 212"/>
                <a:gd name="T8" fmla="*/ 0 w 37"/>
                <a:gd name="T9" fmla="*/ 0 h 212"/>
              </a:gdLst>
              <a:ahLst/>
              <a:cxnLst>
                <a:cxn ang="0">
                  <a:pos x="T0" y="T1"/>
                </a:cxn>
                <a:cxn ang="0">
                  <a:pos x="T2" y="T3"/>
                </a:cxn>
                <a:cxn ang="0">
                  <a:pos x="T4" y="T5"/>
                </a:cxn>
                <a:cxn ang="0">
                  <a:pos x="T6" y="T7"/>
                </a:cxn>
                <a:cxn ang="0">
                  <a:pos x="T8" y="T9"/>
                </a:cxn>
              </a:cxnLst>
              <a:rect l="0" t="0" r="r" b="b"/>
              <a:pathLst>
                <a:path w="37" h="212">
                  <a:moveTo>
                    <a:pt x="0" y="0"/>
                  </a:moveTo>
                  <a:lnTo>
                    <a:pt x="37" y="0"/>
                  </a:lnTo>
                  <a:lnTo>
                    <a:pt x="37" y="212"/>
                  </a:lnTo>
                  <a:lnTo>
                    <a:pt x="13" y="212"/>
                  </a:lnTo>
                  <a:lnTo>
                    <a:pt x="0" y="0"/>
                  </a:lnTo>
                  <a:close/>
                </a:path>
              </a:pathLst>
            </a:custGeom>
            <a:solidFill>
              <a:srgbClr val="C81413"/>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679" name="Freeform 169"/>
            <p:cNvSpPr/>
            <p:nvPr/>
          </p:nvSpPr>
          <p:spPr bwMode="auto">
            <a:xfrm>
              <a:off x="3625056" y="608012"/>
              <a:ext cx="55563" cy="336550"/>
            </a:xfrm>
            <a:custGeom>
              <a:avLst/>
              <a:gdLst>
                <a:gd name="T0" fmla="*/ 35 w 35"/>
                <a:gd name="T1" fmla="*/ 16 h 212"/>
                <a:gd name="T2" fmla="*/ 13 w 35"/>
                <a:gd name="T3" fmla="*/ 212 h 212"/>
                <a:gd name="T4" fmla="*/ 0 w 35"/>
                <a:gd name="T5" fmla="*/ 212 h 212"/>
                <a:gd name="T6" fmla="*/ 13 w 35"/>
                <a:gd name="T7" fmla="*/ 0 h 212"/>
                <a:gd name="T8" fmla="*/ 35 w 35"/>
                <a:gd name="T9" fmla="*/ 16 h 212"/>
              </a:gdLst>
              <a:ahLst/>
              <a:cxnLst>
                <a:cxn ang="0">
                  <a:pos x="T0" y="T1"/>
                </a:cxn>
                <a:cxn ang="0">
                  <a:pos x="T2" y="T3"/>
                </a:cxn>
                <a:cxn ang="0">
                  <a:pos x="T4" y="T5"/>
                </a:cxn>
                <a:cxn ang="0">
                  <a:pos x="T6" y="T7"/>
                </a:cxn>
                <a:cxn ang="0">
                  <a:pos x="T8" y="T9"/>
                </a:cxn>
              </a:cxnLst>
              <a:rect l="0" t="0" r="r" b="b"/>
              <a:pathLst>
                <a:path w="35" h="212">
                  <a:moveTo>
                    <a:pt x="35" y="16"/>
                  </a:moveTo>
                  <a:lnTo>
                    <a:pt x="13" y="212"/>
                  </a:lnTo>
                  <a:lnTo>
                    <a:pt x="0" y="212"/>
                  </a:lnTo>
                  <a:lnTo>
                    <a:pt x="13" y="0"/>
                  </a:lnTo>
                  <a:lnTo>
                    <a:pt x="35" y="16"/>
                  </a:lnTo>
                  <a:close/>
                </a:path>
              </a:pathLst>
            </a:custGeom>
            <a:solidFill>
              <a:srgbClr val="AA110B"/>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680" name="Freeform 170"/>
            <p:cNvSpPr/>
            <p:nvPr/>
          </p:nvSpPr>
          <p:spPr bwMode="auto">
            <a:xfrm>
              <a:off x="3256756" y="917575"/>
              <a:ext cx="714375" cy="106363"/>
            </a:xfrm>
            <a:custGeom>
              <a:avLst/>
              <a:gdLst>
                <a:gd name="T0" fmla="*/ 263 w 322"/>
                <a:gd name="T1" fmla="*/ 0 h 48"/>
                <a:gd name="T2" fmla="*/ 162 w 322"/>
                <a:gd name="T3" fmla="*/ 11 h 48"/>
                <a:gd name="T4" fmla="*/ 62 w 322"/>
                <a:gd name="T5" fmla="*/ 0 h 48"/>
                <a:gd name="T6" fmla="*/ 12 w 322"/>
                <a:gd name="T7" fmla="*/ 32 h 48"/>
                <a:gd name="T8" fmla="*/ 162 w 322"/>
                <a:gd name="T9" fmla="*/ 40 h 48"/>
                <a:gd name="T10" fmla="*/ 312 w 322"/>
                <a:gd name="T11" fmla="*/ 32 h 48"/>
                <a:gd name="T12" fmla="*/ 263 w 322"/>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322" h="48">
                  <a:moveTo>
                    <a:pt x="263" y="0"/>
                  </a:moveTo>
                  <a:cubicBezTo>
                    <a:pt x="162" y="11"/>
                    <a:pt x="162" y="11"/>
                    <a:pt x="162" y="11"/>
                  </a:cubicBezTo>
                  <a:cubicBezTo>
                    <a:pt x="62" y="0"/>
                    <a:pt x="62" y="0"/>
                    <a:pt x="62" y="0"/>
                  </a:cubicBezTo>
                  <a:cubicBezTo>
                    <a:pt x="62" y="0"/>
                    <a:pt x="0" y="19"/>
                    <a:pt x="12" y="32"/>
                  </a:cubicBezTo>
                  <a:cubicBezTo>
                    <a:pt x="27" y="48"/>
                    <a:pt x="125" y="40"/>
                    <a:pt x="162" y="40"/>
                  </a:cubicBezTo>
                  <a:cubicBezTo>
                    <a:pt x="198" y="40"/>
                    <a:pt x="304" y="42"/>
                    <a:pt x="312" y="32"/>
                  </a:cubicBezTo>
                  <a:cubicBezTo>
                    <a:pt x="322" y="19"/>
                    <a:pt x="263" y="0"/>
                    <a:pt x="263" y="0"/>
                  </a:cubicBezTo>
                  <a:close/>
                </a:path>
              </a:pathLst>
            </a:custGeom>
            <a:solidFill>
              <a:srgbClr val="AA1207"/>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681" name="Freeform 171"/>
            <p:cNvSpPr/>
            <p:nvPr/>
          </p:nvSpPr>
          <p:spPr bwMode="auto">
            <a:xfrm>
              <a:off x="3288506" y="915987"/>
              <a:ext cx="650875" cy="90488"/>
            </a:xfrm>
            <a:custGeom>
              <a:avLst/>
              <a:gdLst>
                <a:gd name="T0" fmla="*/ 246 w 294"/>
                <a:gd name="T1" fmla="*/ 0 h 41"/>
                <a:gd name="T2" fmla="*/ 153 w 294"/>
                <a:gd name="T3" fmla="*/ 12 h 41"/>
                <a:gd name="T4" fmla="*/ 50 w 294"/>
                <a:gd name="T5" fmla="*/ 0 h 41"/>
                <a:gd name="T6" fmla="*/ 10 w 294"/>
                <a:gd name="T7" fmla="*/ 30 h 41"/>
                <a:gd name="T8" fmla="*/ 146 w 294"/>
                <a:gd name="T9" fmla="*/ 25 h 41"/>
                <a:gd name="T10" fmla="*/ 285 w 294"/>
                <a:gd name="T11" fmla="*/ 30 h 41"/>
                <a:gd name="T12" fmla="*/ 246 w 294"/>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294" h="41">
                  <a:moveTo>
                    <a:pt x="246" y="0"/>
                  </a:moveTo>
                  <a:cubicBezTo>
                    <a:pt x="153" y="12"/>
                    <a:pt x="153" y="12"/>
                    <a:pt x="153" y="12"/>
                  </a:cubicBezTo>
                  <a:cubicBezTo>
                    <a:pt x="50" y="0"/>
                    <a:pt x="50" y="0"/>
                    <a:pt x="50" y="0"/>
                  </a:cubicBezTo>
                  <a:cubicBezTo>
                    <a:pt x="50" y="0"/>
                    <a:pt x="0" y="17"/>
                    <a:pt x="10" y="30"/>
                  </a:cubicBezTo>
                  <a:cubicBezTo>
                    <a:pt x="18" y="41"/>
                    <a:pt x="100" y="25"/>
                    <a:pt x="146" y="25"/>
                  </a:cubicBezTo>
                  <a:cubicBezTo>
                    <a:pt x="192" y="25"/>
                    <a:pt x="280" y="38"/>
                    <a:pt x="285" y="30"/>
                  </a:cubicBezTo>
                  <a:cubicBezTo>
                    <a:pt x="294" y="15"/>
                    <a:pt x="246" y="0"/>
                    <a:pt x="246" y="0"/>
                  </a:cubicBezTo>
                  <a:close/>
                </a:path>
              </a:pathLst>
            </a:custGeom>
            <a:solidFill>
              <a:srgbClr val="DB0811"/>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682" name="Freeform 172"/>
            <p:cNvSpPr/>
            <p:nvPr/>
          </p:nvSpPr>
          <p:spPr bwMode="auto">
            <a:xfrm>
              <a:off x="3393281" y="871537"/>
              <a:ext cx="447675" cy="79375"/>
            </a:xfrm>
            <a:custGeom>
              <a:avLst/>
              <a:gdLst>
                <a:gd name="T0" fmla="*/ 0 w 202"/>
                <a:gd name="T1" fmla="*/ 0 h 36"/>
                <a:gd name="T2" fmla="*/ 101 w 202"/>
                <a:gd name="T3" fmla="*/ 16 h 36"/>
                <a:gd name="T4" fmla="*/ 202 w 202"/>
                <a:gd name="T5" fmla="*/ 2 h 36"/>
                <a:gd name="T6" fmla="*/ 202 w 202"/>
                <a:gd name="T7" fmla="*/ 21 h 36"/>
                <a:gd name="T8" fmla="*/ 99 w 202"/>
                <a:gd name="T9" fmla="*/ 36 h 36"/>
                <a:gd name="T10" fmla="*/ 1 w 202"/>
                <a:gd name="T11" fmla="*/ 21 h 36"/>
                <a:gd name="T12" fmla="*/ 0 w 202"/>
                <a:gd name="T13" fmla="*/ 12 h 36"/>
                <a:gd name="T14" fmla="*/ 0 w 202"/>
                <a:gd name="T15" fmla="*/ 0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2" h="36">
                  <a:moveTo>
                    <a:pt x="0" y="0"/>
                  </a:moveTo>
                  <a:cubicBezTo>
                    <a:pt x="0" y="0"/>
                    <a:pt x="42" y="16"/>
                    <a:pt x="101" y="16"/>
                  </a:cubicBezTo>
                  <a:cubicBezTo>
                    <a:pt x="161" y="16"/>
                    <a:pt x="202" y="2"/>
                    <a:pt x="202" y="2"/>
                  </a:cubicBezTo>
                  <a:cubicBezTo>
                    <a:pt x="202" y="21"/>
                    <a:pt x="202" y="21"/>
                    <a:pt x="202" y="21"/>
                  </a:cubicBezTo>
                  <a:cubicBezTo>
                    <a:pt x="202" y="21"/>
                    <a:pt x="151" y="36"/>
                    <a:pt x="99" y="36"/>
                  </a:cubicBezTo>
                  <a:cubicBezTo>
                    <a:pt x="48" y="36"/>
                    <a:pt x="1" y="21"/>
                    <a:pt x="1" y="21"/>
                  </a:cubicBezTo>
                  <a:cubicBezTo>
                    <a:pt x="1" y="21"/>
                    <a:pt x="0" y="17"/>
                    <a:pt x="0" y="12"/>
                  </a:cubicBezTo>
                  <a:cubicBezTo>
                    <a:pt x="0" y="7"/>
                    <a:pt x="0" y="0"/>
                    <a:pt x="0" y="0"/>
                  </a:cubicBezTo>
                  <a:close/>
                </a:path>
              </a:pathLst>
            </a:custGeom>
            <a:solidFill>
              <a:srgbClr val="EAA52A"/>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683" name="Freeform 173"/>
            <p:cNvSpPr/>
            <p:nvPr/>
          </p:nvSpPr>
          <p:spPr bwMode="auto">
            <a:xfrm>
              <a:off x="3510756" y="739775"/>
              <a:ext cx="207963" cy="227013"/>
            </a:xfrm>
            <a:custGeom>
              <a:avLst/>
              <a:gdLst>
                <a:gd name="T0" fmla="*/ 14 w 94"/>
                <a:gd name="T1" fmla="*/ 98 h 102"/>
                <a:gd name="T2" fmla="*/ 82 w 94"/>
                <a:gd name="T3" fmla="*/ 98 h 102"/>
                <a:gd name="T4" fmla="*/ 93 w 94"/>
                <a:gd name="T5" fmla="*/ 44 h 102"/>
                <a:gd name="T6" fmla="*/ 48 w 94"/>
                <a:gd name="T7" fmla="*/ 0 h 102"/>
                <a:gd name="T8" fmla="*/ 1 w 94"/>
                <a:gd name="T9" fmla="*/ 48 h 102"/>
                <a:gd name="T10" fmla="*/ 14 w 94"/>
                <a:gd name="T11" fmla="*/ 98 h 102"/>
              </a:gdLst>
              <a:ahLst/>
              <a:cxnLst>
                <a:cxn ang="0">
                  <a:pos x="T0" y="T1"/>
                </a:cxn>
                <a:cxn ang="0">
                  <a:pos x="T2" y="T3"/>
                </a:cxn>
                <a:cxn ang="0">
                  <a:pos x="T4" y="T5"/>
                </a:cxn>
                <a:cxn ang="0">
                  <a:pos x="T6" y="T7"/>
                </a:cxn>
                <a:cxn ang="0">
                  <a:pos x="T8" y="T9"/>
                </a:cxn>
                <a:cxn ang="0">
                  <a:pos x="T10" y="T11"/>
                </a:cxn>
              </a:cxnLst>
              <a:rect l="0" t="0" r="r" b="b"/>
              <a:pathLst>
                <a:path w="94" h="102">
                  <a:moveTo>
                    <a:pt x="14" y="98"/>
                  </a:moveTo>
                  <a:cubicBezTo>
                    <a:pt x="14" y="98"/>
                    <a:pt x="77" y="102"/>
                    <a:pt x="82" y="98"/>
                  </a:cubicBezTo>
                  <a:cubicBezTo>
                    <a:pt x="86" y="94"/>
                    <a:pt x="94" y="56"/>
                    <a:pt x="93" y="44"/>
                  </a:cubicBezTo>
                  <a:cubicBezTo>
                    <a:pt x="91" y="32"/>
                    <a:pt x="60" y="0"/>
                    <a:pt x="48" y="0"/>
                  </a:cubicBezTo>
                  <a:cubicBezTo>
                    <a:pt x="37" y="0"/>
                    <a:pt x="0" y="37"/>
                    <a:pt x="1" y="48"/>
                  </a:cubicBezTo>
                  <a:cubicBezTo>
                    <a:pt x="2" y="59"/>
                    <a:pt x="14" y="98"/>
                    <a:pt x="14" y="98"/>
                  </a:cubicBezTo>
                  <a:close/>
                </a:path>
              </a:pathLst>
            </a:custGeom>
            <a:solidFill>
              <a:srgbClr val="CB8A1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684" name="Freeform 174"/>
            <p:cNvSpPr/>
            <p:nvPr/>
          </p:nvSpPr>
          <p:spPr bwMode="auto">
            <a:xfrm>
              <a:off x="3528219" y="760412"/>
              <a:ext cx="173038" cy="185738"/>
            </a:xfrm>
            <a:custGeom>
              <a:avLst/>
              <a:gdLst>
                <a:gd name="T0" fmla="*/ 12 w 78"/>
                <a:gd name="T1" fmla="*/ 81 h 84"/>
                <a:gd name="T2" fmla="*/ 68 w 78"/>
                <a:gd name="T3" fmla="*/ 81 h 84"/>
                <a:gd name="T4" fmla="*/ 77 w 78"/>
                <a:gd name="T5" fmla="*/ 36 h 84"/>
                <a:gd name="T6" fmla="*/ 40 w 78"/>
                <a:gd name="T7" fmla="*/ 0 h 84"/>
                <a:gd name="T8" fmla="*/ 1 w 78"/>
                <a:gd name="T9" fmla="*/ 39 h 84"/>
                <a:gd name="T10" fmla="*/ 12 w 78"/>
                <a:gd name="T11" fmla="*/ 81 h 84"/>
              </a:gdLst>
              <a:ahLst/>
              <a:cxnLst>
                <a:cxn ang="0">
                  <a:pos x="T0" y="T1"/>
                </a:cxn>
                <a:cxn ang="0">
                  <a:pos x="T2" y="T3"/>
                </a:cxn>
                <a:cxn ang="0">
                  <a:pos x="T4" y="T5"/>
                </a:cxn>
                <a:cxn ang="0">
                  <a:pos x="T6" y="T7"/>
                </a:cxn>
                <a:cxn ang="0">
                  <a:pos x="T8" y="T9"/>
                </a:cxn>
                <a:cxn ang="0">
                  <a:pos x="T10" y="T11"/>
                </a:cxn>
              </a:cxnLst>
              <a:rect l="0" t="0" r="r" b="b"/>
              <a:pathLst>
                <a:path w="78" h="84">
                  <a:moveTo>
                    <a:pt x="12" y="81"/>
                  </a:moveTo>
                  <a:cubicBezTo>
                    <a:pt x="12" y="81"/>
                    <a:pt x="64" y="84"/>
                    <a:pt x="68" y="81"/>
                  </a:cubicBezTo>
                  <a:cubicBezTo>
                    <a:pt x="71" y="77"/>
                    <a:pt x="78" y="46"/>
                    <a:pt x="77" y="36"/>
                  </a:cubicBezTo>
                  <a:cubicBezTo>
                    <a:pt x="75" y="26"/>
                    <a:pt x="49" y="0"/>
                    <a:pt x="40" y="0"/>
                  </a:cubicBezTo>
                  <a:cubicBezTo>
                    <a:pt x="31" y="0"/>
                    <a:pt x="0" y="30"/>
                    <a:pt x="1" y="39"/>
                  </a:cubicBezTo>
                  <a:cubicBezTo>
                    <a:pt x="2" y="48"/>
                    <a:pt x="12" y="81"/>
                    <a:pt x="12" y="81"/>
                  </a:cubicBezTo>
                  <a:close/>
                </a:path>
              </a:pathLst>
            </a:custGeom>
            <a:solidFill>
              <a:srgbClr val="F8AF2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685" name="Freeform 175"/>
            <p:cNvSpPr/>
            <p:nvPr/>
          </p:nvSpPr>
          <p:spPr bwMode="auto">
            <a:xfrm>
              <a:off x="3580606" y="803275"/>
              <a:ext cx="17463" cy="25400"/>
            </a:xfrm>
            <a:custGeom>
              <a:avLst/>
              <a:gdLst>
                <a:gd name="T0" fmla="*/ 11 w 11"/>
                <a:gd name="T1" fmla="*/ 0 h 16"/>
                <a:gd name="T2" fmla="*/ 11 w 11"/>
                <a:gd name="T3" fmla="*/ 4 h 16"/>
                <a:gd name="T4" fmla="*/ 6 w 11"/>
                <a:gd name="T5" fmla="*/ 4 h 16"/>
                <a:gd name="T6" fmla="*/ 6 w 11"/>
                <a:gd name="T7" fmla="*/ 7 h 16"/>
                <a:gd name="T8" fmla="*/ 10 w 11"/>
                <a:gd name="T9" fmla="*/ 7 h 16"/>
                <a:gd name="T10" fmla="*/ 11 w 11"/>
                <a:gd name="T11" fmla="*/ 11 h 16"/>
                <a:gd name="T12" fmla="*/ 6 w 11"/>
                <a:gd name="T13" fmla="*/ 11 h 16"/>
                <a:gd name="T14" fmla="*/ 6 w 11"/>
                <a:gd name="T15" fmla="*/ 16 h 16"/>
                <a:gd name="T16" fmla="*/ 0 w 11"/>
                <a:gd name="T17" fmla="*/ 16 h 16"/>
                <a:gd name="T18" fmla="*/ 0 w 11"/>
                <a:gd name="T19" fmla="*/ 0 h 16"/>
                <a:gd name="T20" fmla="*/ 11 w 11"/>
                <a:gd name="T21"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16">
                  <a:moveTo>
                    <a:pt x="11" y="0"/>
                  </a:moveTo>
                  <a:lnTo>
                    <a:pt x="11" y="4"/>
                  </a:lnTo>
                  <a:lnTo>
                    <a:pt x="6" y="4"/>
                  </a:lnTo>
                  <a:lnTo>
                    <a:pt x="6" y="7"/>
                  </a:lnTo>
                  <a:lnTo>
                    <a:pt x="10" y="7"/>
                  </a:lnTo>
                  <a:lnTo>
                    <a:pt x="11" y="11"/>
                  </a:lnTo>
                  <a:lnTo>
                    <a:pt x="6" y="11"/>
                  </a:lnTo>
                  <a:lnTo>
                    <a:pt x="6" y="16"/>
                  </a:lnTo>
                  <a:lnTo>
                    <a:pt x="0" y="16"/>
                  </a:lnTo>
                  <a:lnTo>
                    <a:pt x="0" y="0"/>
                  </a:lnTo>
                  <a:lnTo>
                    <a:pt x="11" y="0"/>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686" name="Rectangle 176"/>
            <p:cNvSpPr>
              <a:spLocks noChangeArrowheads="1"/>
            </p:cNvSpPr>
            <p:nvPr/>
          </p:nvSpPr>
          <p:spPr bwMode="auto">
            <a:xfrm>
              <a:off x="3602831" y="803275"/>
              <a:ext cx="9525" cy="25400"/>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687" name="Freeform 177"/>
            <p:cNvSpPr>
              <a:spLocks noEditPoints="1"/>
            </p:cNvSpPr>
            <p:nvPr/>
          </p:nvSpPr>
          <p:spPr bwMode="auto">
            <a:xfrm>
              <a:off x="3617119" y="803275"/>
              <a:ext cx="22225" cy="25400"/>
            </a:xfrm>
            <a:custGeom>
              <a:avLst/>
              <a:gdLst>
                <a:gd name="T0" fmla="*/ 5 w 14"/>
                <a:gd name="T1" fmla="*/ 11 h 16"/>
                <a:gd name="T2" fmla="*/ 4 w 14"/>
                <a:gd name="T3" fmla="*/ 11 h 16"/>
                <a:gd name="T4" fmla="*/ 5 w 14"/>
                <a:gd name="T5" fmla="*/ 16 h 16"/>
                <a:gd name="T6" fmla="*/ 0 w 14"/>
                <a:gd name="T7" fmla="*/ 16 h 16"/>
                <a:gd name="T8" fmla="*/ 0 w 14"/>
                <a:gd name="T9" fmla="*/ 0 h 16"/>
                <a:gd name="T10" fmla="*/ 8 w 14"/>
                <a:gd name="T11" fmla="*/ 0 h 16"/>
                <a:gd name="T12" fmla="*/ 11 w 14"/>
                <a:gd name="T13" fmla="*/ 0 h 16"/>
                <a:gd name="T14" fmla="*/ 12 w 14"/>
                <a:gd name="T15" fmla="*/ 9 h 16"/>
                <a:gd name="T16" fmla="*/ 9 w 14"/>
                <a:gd name="T17" fmla="*/ 9 h 16"/>
                <a:gd name="T18" fmla="*/ 14 w 14"/>
                <a:gd name="T19" fmla="*/ 15 h 16"/>
                <a:gd name="T20" fmla="*/ 8 w 14"/>
                <a:gd name="T21" fmla="*/ 16 h 16"/>
                <a:gd name="T22" fmla="*/ 5 w 14"/>
                <a:gd name="T23" fmla="*/ 11 h 16"/>
                <a:gd name="T24" fmla="*/ 4 w 14"/>
                <a:gd name="T25" fmla="*/ 7 h 16"/>
                <a:gd name="T26" fmla="*/ 7 w 14"/>
                <a:gd name="T27" fmla="*/ 7 h 16"/>
                <a:gd name="T28" fmla="*/ 7 w 14"/>
                <a:gd name="T29" fmla="*/ 4 h 16"/>
                <a:gd name="T30" fmla="*/ 4 w 14"/>
                <a:gd name="T31" fmla="*/ 4 h 16"/>
                <a:gd name="T32" fmla="*/ 4 w 14"/>
                <a:gd name="T33" fmla="*/ 7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 h="16">
                  <a:moveTo>
                    <a:pt x="5" y="11"/>
                  </a:moveTo>
                  <a:lnTo>
                    <a:pt x="4" y="11"/>
                  </a:lnTo>
                  <a:lnTo>
                    <a:pt x="5" y="16"/>
                  </a:lnTo>
                  <a:lnTo>
                    <a:pt x="0" y="16"/>
                  </a:lnTo>
                  <a:lnTo>
                    <a:pt x="0" y="0"/>
                  </a:lnTo>
                  <a:lnTo>
                    <a:pt x="8" y="0"/>
                  </a:lnTo>
                  <a:lnTo>
                    <a:pt x="11" y="0"/>
                  </a:lnTo>
                  <a:lnTo>
                    <a:pt x="12" y="9"/>
                  </a:lnTo>
                  <a:lnTo>
                    <a:pt x="9" y="9"/>
                  </a:lnTo>
                  <a:lnTo>
                    <a:pt x="14" y="15"/>
                  </a:lnTo>
                  <a:lnTo>
                    <a:pt x="8" y="16"/>
                  </a:lnTo>
                  <a:lnTo>
                    <a:pt x="5" y="11"/>
                  </a:lnTo>
                  <a:close/>
                  <a:moveTo>
                    <a:pt x="4" y="7"/>
                  </a:moveTo>
                  <a:lnTo>
                    <a:pt x="7" y="7"/>
                  </a:lnTo>
                  <a:lnTo>
                    <a:pt x="7" y="4"/>
                  </a:lnTo>
                  <a:lnTo>
                    <a:pt x="4" y="4"/>
                  </a:lnTo>
                  <a:lnTo>
                    <a:pt x="4" y="7"/>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688" name="Freeform 178"/>
            <p:cNvSpPr/>
            <p:nvPr/>
          </p:nvSpPr>
          <p:spPr bwMode="auto">
            <a:xfrm>
              <a:off x="3640931" y="803275"/>
              <a:ext cx="15875" cy="25400"/>
            </a:xfrm>
            <a:custGeom>
              <a:avLst/>
              <a:gdLst>
                <a:gd name="T0" fmla="*/ 10 w 10"/>
                <a:gd name="T1" fmla="*/ 16 h 16"/>
                <a:gd name="T2" fmla="*/ 0 w 10"/>
                <a:gd name="T3" fmla="*/ 16 h 16"/>
                <a:gd name="T4" fmla="*/ 0 w 10"/>
                <a:gd name="T5" fmla="*/ 0 h 16"/>
                <a:gd name="T6" fmla="*/ 0 w 10"/>
                <a:gd name="T7" fmla="*/ 0 h 16"/>
                <a:gd name="T8" fmla="*/ 10 w 10"/>
                <a:gd name="T9" fmla="*/ 0 h 16"/>
                <a:gd name="T10" fmla="*/ 10 w 10"/>
                <a:gd name="T11" fmla="*/ 4 h 16"/>
                <a:gd name="T12" fmla="*/ 4 w 10"/>
                <a:gd name="T13" fmla="*/ 4 h 16"/>
                <a:gd name="T14" fmla="*/ 4 w 10"/>
                <a:gd name="T15" fmla="*/ 5 h 16"/>
                <a:gd name="T16" fmla="*/ 8 w 10"/>
                <a:gd name="T17" fmla="*/ 5 h 16"/>
                <a:gd name="T18" fmla="*/ 8 w 10"/>
                <a:gd name="T19" fmla="*/ 9 h 16"/>
                <a:gd name="T20" fmla="*/ 4 w 10"/>
                <a:gd name="T21" fmla="*/ 9 h 16"/>
                <a:gd name="T22" fmla="*/ 4 w 10"/>
                <a:gd name="T23" fmla="*/ 12 h 16"/>
                <a:gd name="T24" fmla="*/ 10 w 10"/>
                <a:gd name="T25" fmla="*/ 12 h 16"/>
                <a:gd name="T26" fmla="*/ 10 w 10"/>
                <a:gd name="T2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6">
                  <a:moveTo>
                    <a:pt x="10" y="16"/>
                  </a:moveTo>
                  <a:lnTo>
                    <a:pt x="0" y="16"/>
                  </a:lnTo>
                  <a:lnTo>
                    <a:pt x="0" y="0"/>
                  </a:lnTo>
                  <a:lnTo>
                    <a:pt x="0" y="0"/>
                  </a:lnTo>
                  <a:lnTo>
                    <a:pt x="10" y="0"/>
                  </a:lnTo>
                  <a:lnTo>
                    <a:pt x="10" y="4"/>
                  </a:lnTo>
                  <a:lnTo>
                    <a:pt x="4" y="4"/>
                  </a:lnTo>
                  <a:lnTo>
                    <a:pt x="4" y="5"/>
                  </a:lnTo>
                  <a:lnTo>
                    <a:pt x="8" y="5"/>
                  </a:lnTo>
                  <a:lnTo>
                    <a:pt x="8" y="9"/>
                  </a:lnTo>
                  <a:lnTo>
                    <a:pt x="4" y="9"/>
                  </a:lnTo>
                  <a:lnTo>
                    <a:pt x="4" y="12"/>
                  </a:lnTo>
                  <a:lnTo>
                    <a:pt x="10" y="12"/>
                  </a:lnTo>
                  <a:lnTo>
                    <a:pt x="10" y="16"/>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689" name="Freeform 179"/>
            <p:cNvSpPr/>
            <p:nvPr/>
          </p:nvSpPr>
          <p:spPr bwMode="auto">
            <a:xfrm>
              <a:off x="3569494" y="844550"/>
              <a:ext cx="47625" cy="61913"/>
            </a:xfrm>
            <a:custGeom>
              <a:avLst/>
              <a:gdLst>
                <a:gd name="T0" fmla="*/ 24 w 30"/>
                <a:gd name="T1" fmla="*/ 0 h 39"/>
                <a:gd name="T2" fmla="*/ 27 w 30"/>
                <a:gd name="T3" fmla="*/ 3 h 39"/>
                <a:gd name="T4" fmla="*/ 28 w 30"/>
                <a:gd name="T5" fmla="*/ 17 h 39"/>
                <a:gd name="T6" fmla="*/ 16 w 30"/>
                <a:gd name="T7" fmla="*/ 28 h 39"/>
                <a:gd name="T8" fmla="*/ 30 w 30"/>
                <a:gd name="T9" fmla="*/ 27 h 39"/>
                <a:gd name="T10" fmla="*/ 30 w 30"/>
                <a:gd name="T11" fmla="*/ 39 h 39"/>
                <a:gd name="T12" fmla="*/ 2 w 30"/>
                <a:gd name="T13" fmla="*/ 39 h 39"/>
                <a:gd name="T14" fmla="*/ 0 w 30"/>
                <a:gd name="T15" fmla="*/ 29 h 39"/>
                <a:gd name="T16" fmla="*/ 16 w 30"/>
                <a:gd name="T17" fmla="*/ 15 h 39"/>
                <a:gd name="T18" fmla="*/ 16 w 30"/>
                <a:gd name="T19" fmla="*/ 11 h 39"/>
                <a:gd name="T20" fmla="*/ 2 w 30"/>
                <a:gd name="T21" fmla="*/ 11 h 39"/>
                <a:gd name="T22" fmla="*/ 2 w 30"/>
                <a:gd name="T23" fmla="*/ 0 h 39"/>
                <a:gd name="T24" fmla="*/ 24 w 30"/>
                <a:gd name="T25"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 h="39">
                  <a:moveTo>
                    <a:pt x="24" y="0"/>
                  </a:moveTo>
                  <a:lnTo>
                    <a:pt x="27" y="3"/>
                  </a:lnTo>
                  <a:lnTo>
                    <a:pt x="28" y="17"/>
                  </a:lnTo>
                  <a:lnTo>
                    <a:pt x="16" y="28"/>
                  </a:lnTo>
                  <a:lnTo>
                    <a:pt x="30" y="27"/>
                  </a:lnTo>
                  <a:lnTo>
                    <a:pt x="30" y="39"/>
                  </a:lnTo>
                  <a:lnTo>
                    <a:pt x="2" y="39"/>
                  </a:lnTo>
                  <a:lnTo>
                    <a:pt x="0" y="29"/>
                  </a:lnTo>
                  <a:lnTo>
                    <a:pt x="16" y="15"/>
                  </a:lnTo>
                  <a:lnTo>
                    <a:pt x="16" y="11"/>
                  </a:lnTo>
                  <a:lnTo>
                    <a:pt x="2" y="11"/>
                  </a:lnTo>
                  <a:lnTo>
                    <a:pt x="2" y="0"/>
                  </a:lnTo>
                  <a:lnTo>
                    <a:pt x="24" y="0"/>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690" name="Freeform 180"/>
            <p:cNvSpPr/>
            <p:nvPr/>
          </p:nvSpPr>
          <p:spPr bwMode="auto">
            <a:xfrm>
              <a:off x="3623469" y="844550"/>
              <a:ext cx="41275" cy="65088"/>
            </a:xfrm>
            <a:custGeom>
              <a:avLst/>
              <a:gdLst>
                <a:gd name="T0" fmla="*/ 26 w 26"/>
                <a:gd name="T1" fmla="*/ 0 h 41"/>
                <a:gd name="T2" fmla="*/ 26 w 26"/>
                <a:gd name="T3" fmla="*/ 10 h 41"/>
                <a:gd name="T4" fmla="*/ 12 w 26"/>
                <a:gd name="T5" fmla="*/ 10 h 41"/>
                <a:gd name="T6" fmla="*/ 12 w 26"/>
                <a:gd name="T7" fmla="*/ 15 h 41"/>
                <a:gd name="T8" fmla="*/ 26 w 26"/>
                <a:gd name="T9" fmla="*/ 15 h 41"/>
                <a:gd name="T10" fmla="*/ 26 w 26"/>
                <a:gd name="T11" fmla="*/ 28 h 41"/>
                <a:gd name="T12" fmla="*/ 24 w 26"/>
                <a:gd name="T13" fmla="*/ 39 h 41"/>
                <a:gd name="T14" fmla="*/ 0 w 26"/>
                <a:gd name="T15" fmla="*/ 41 h 41"/>
                <a:gd name="T16" fmla="*/ 0 w 26"/>
                <a:gd name="T17" fmla="*/ 29 h 41"/>
                <a:gd name="T18" fmla="*/ 14 w 26"/>
                <a:gd name="T19" fmla="*/ 29 h 41"/>
                <a:gd name="T20" fmla="*/ 14 w 26"/>
                <a:gd name="T21" fmla="*/ 24 h 41"/>
                <a:gd name="T22" fmla="*/ 1 w 26"/>
                <a:gd name="T23" fmla="*/ 24 h 41"/>
                <a:gd name="T24" fmla="*/ 0 w 26"/>
                <a:gd name="T25" fmla="*/ 20 h 41"/>
                <a:gd name="T26" fmla="*/ 1 w 26"/>
                <a:gd name="T27" fmla="*/ 0 h 41"/>
                <a:gd name="T28" fmla="*/ 26 w 26"/>
                <a:gd name="T29"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 h="41">
                  <a:moveTo>
                    <a:pt x="26" y="0"/>
                  </a:moveTo>
                  <a:lnTo>
                    <a:pt x="26" y="10"/>
                  </a:lnTo>
                  <a:lnTo>
                    <a:pt x="12" y="10"/>
                  </a:lnTo>
                  <a:lnTo>
                    <a:pt x="12" y="15"/>
                  </a:lnTo>
                  <a:lnTo>
                    <a:pt x="26" y="15"/>
                  </a:lnTo>
                  <a:lnTo>
                    <a:pt x="26" y="28"/>
                  </a:lnTo>
                  <a:lnTo>
                    <a:pt x="24" y="39"/>
                  </a:lnTo>
                  <a:lnTo>
                    <a:pt x="0" y="41"/>
                  </a:lnTo>
                  <a:lnTo>
                    <a:pt x="0" y="29"/>
                  </a:lnTo>
                  <a:lnTo>
                    <a:pt x="14" y="29"/>
                  </a:lnTo>
                  <a:lnTo>
                    <a:pt x="14" y="24"/>
                  </a:lnTo>
                  <a:lnTo>
                    <a:pt x="1" y="24"/>
                  </a:lnTo>
                  <a:lnTo>
                    <a:pt x="0" y="20"/>
                  </a:lnTo>
                  <a:lnTo>
                    <a:pt x="1" y="0"/>
                  </a:lnTo>
                  <a:lnTo>
                    <a:pt x="26" y="0"/>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KSO_Shape"/>
          <p:cNvSpPr/>
          <p:nvPr/>
        </p:nvSpPr>
        <p:spPr bwMode="auto">
          <a:xfrm>
            <a:off x="3052838" y="3336924"/>
            <a:ext cx="1076172" cy="843815"/>
          </a:xfrm>
          <a:custGeom>
            <a:avLst/>
            <a:gdLst>
              <a:gd name="T0" fmla="*/ 1009661 w 2006600"/>
              <a:gd name="T1" fmla="*/ 391160 h 1387475"/>
              <a:gd name="T2" fmla="*/ 1011251 w 2006600"/>
              <a:gd name="T3" fmla="*/ 509270 h 1387475"/>
              <a:gd name="T4" fmla="*/ 1084401 w 2006600"/>
              <a:gd name="T5" fmla="*/ 630555 h 1387475"/>
              <a:gd name="T6" fmla="*/ 1213209 w 2006600"/>
              <a:gd name="T7" fmla="*/ 691833 h 1387475"/>
              <a:gd name="T8" fmla="*/ 1322616 w 2006600"/>
              <a:gd name="T9" fmla="*/ 683895 h 1387475"/>
              <a:gd name="T10" fmla="*/ 1373821 w 2006600"/>
              <a:gd name="T11" fmla="*/ 722948 h 1387475"/>
              <a:gd name="T12" fmla="*/ 1348695 w 2006600"/>
              <a:gd name="T13" fmla="*/ 830580 h 1387475"/>
              <a:gd name="T14" fmla="*/ 1289857 w 2006600"/>
              <a:gd name="T15" fmla="*/ 930276 h 1387475"/>
              <a:gd name="T16" fmla="*/ 1172499 w 2006600"/>
              <a:gd name="T17" fmla="*/ 1024573 h 1387475"/>
              <a:gd name="T18" fmla="*/ 1069135 w 2006600"/>
              <a:gd name="T19" fmla="*/ 1059498 h 1387475"/>
              <a:gd name="T20" fmla="*/ 955912 w 2006600"/>
              <a:gd name="T21" fmla="*/ 1062356 h 1387475"/>
              <a:gd name="T22" fmla="*/ 850321 w 2006600"/>
              <a:gd name="T23" fmla="*/ 1032511 h 1387475"/>
              <a:gd name="T24" fmla="*/ 740914 w 2006600"/>
              <a:gd name="T25" fmla="*/ 956628 h 1387475"/>
              <a:gd name="T26" fmla="*/ 664902 w 2006600"/>
              <a:gd name="T27" fmla="*/ 847408 h 1387475"/>
              <a:gd name="T28" fmla="*/ 634688 w 2006600"/>
              <a:gd name="T29" fmla="*/ 741998 h 1387475"/>
              <a:gd name="T30" fmla="*/ 637550 w 2006600"/>
              <a:gd name="T31" fmla="*/ 628968 h 1387475"/>
              <a:gd name="T32" fmla="*/ 672535 w 2006600"/>
              <a:gd name="T33" fmla="*/ 525780 h 1387475"/>
              <a:gd name="T34" fmla="*/ 767312 w 2006600"/>
              <a:gd name="T35" fmla="*/ 408623 h 1387475"/>
              <a:gd name="T36" fmla="*/ 867178 w 2006600"/>
              <a:gd name="T37" fmla="*/ 349885 h 1387475"/>
              <a:gd name="T38" fmla="*/ 974676 w 2006600"/>
              <a:gd name="T39" fmla="*/ 324803 h 1387475"/>
              <a:gd name="T40" fmla="*/ 889318 w 2006600"/>
              <a:gd name="T41" fmla="*/ 202109 h 1387475"/>
              <a:gd name="T42" fmla="*/ 752158 w 2006600"/>
              <a:gd name="T43" fmla="*/ 256364 h 1387475"/>
              <a:gd name="T44" fmla="*/ 637858 w 2006600"/>
              <a:gd name="T45" fmla="*/ 346155 h 1387475"/>
              <a:gd name="T46" fmla="*/ 553720 w 2006600"/>
              <a:gd name="T47" fmla="*/ 464501 h 1387475"/>
              <a:gd name="T48" fmla="*/ 506412 w 2006600"/>
              <a:gd name="T49" fmla="*/ 604740 h 1387475"/>
              <a:gd name="T50" fmla="*/ 502602 w 2006600"/>
              <a:gd name="T51" fmla="*/ 758304 h 1387475"/>
              <a:gd name="T52" fmla="*/ 543242 w 2006600"/>
              <a:gd name="T53" fmla="*/ 901399 h 1387475"/>
              <a:gd name="T54" fmla="*/ 621665 w 2006600"/>
              <a:gd name="T55" fmla="*/ 1023552 h 1387475"/>
              <a:gd name="T56" fmla="*/ 731203 w 2006600"/>
              <a:gd name="T57" fmla="*/ 1118737 h 1387475"/>
              <a:gd name="T58" fmla="*/ 865188 w 2006600"/>
              <a:gd name="T59" fmla="*/ 1179338 h 1387475"/>
              <a:gd name="T60" fmla="*/ 1016317 w 2006600"/>
              <a:gd name="T61" fmla="*/ 1198058 h 1387475"/>
              <a:gd name="T62" fmla="*/ 1164907 w 2006600"/>
              <a:gd name="T63" fmla="*/ 1171723 h 1387475"/>
              <a:gd name="T64" fmla="*/ 1295400 w 2006600"/>
              <a:gd name="T65" fmla="*/ 1105094 h 1387475"/>
              <a:gd name="T66" fmla="*/ 1400175 w 2006600"/>
              <a:gd name="T67" fmla="*/ 1005150 h 1387475"/>
              <a:gd name="T68" fmla="*/ 1473200 w 2006600"/>
              <a:gd name="T69" fmla="*/ 878554 h 1387475"/>
              <a:gd name="T70" fmla="*/ 1506537 w 2006600"/>
              <a:gd name="T71" fmla="*/ 732605 h 1387475"/>
              <a:gd name="T72" fmla="*/ 1495107 w 2006600"/>
              <a:gd name="T73" fmla="*/ 580309 h 1387475"/>
              <a:gd name="T74" fmla="*/ 1441133 w 2006600"/>
              <a:gd name="T75" fmla="*/ 442926 h 1387475"/>
              <a:gd name="T76" fmla="*/ 1351280 w 2006600"/>
              <a:gd name="T77" fmla="*/ 329022 h 1387475"/>
              <a:gd name="T78" fmla="*/ 1232853 w 2006600"/>
              <a:gd name="T79" fmla="*/ 244625 h 1387475"/>
              <a:gd name="T80" fmla="*/ 1092517 w 2006600"/>
              <a:gd name="T81" fmla="*/ 197349 h 1387475"/>
              <a:gd name="T82" fmla="*/ 1067117 w 2006600"/>
              <a:gd name="T83" fmla="*/ 2221 h 1387475"/>
              <a:gd name="T84" fmla="*/ 1316355 w 2006600"/>
              <a:gd name="T85" fmla="*/ 48227 h 1387475"/>
              <a:gd name="T86" fmla="*/ 1546543 w 2006600"/>
              <a:gd name="T87" fmla="*/ 149440 h 1387475"/>
              <a:gd name="T88" fmla="*/ 1745297 w 2006600"/>
              <a:gd name="T89" fmla="*/ 297611 h 1387475"/>
              <a:gd name="T90" fmla="*/ 1900555 w 2006600"/>
              <a:gd name="T91" fmla="*/ 485442 h 1387475"/>
              <a:gd name="T92" fmla="*/ 2000885 w 2006600"/>
              <a:gd name="T93" fmla="*/ 704684 h 1387475"/>
              <a:gd name="T94" fmla="*/ 1921510 w 2006600"/>
              <a:gd name="T95" fmla="*/ 911552 h 1387475"/>
              <a:gd name="T96" fmla="*/ 1774507 w 2006600"/>
              <a:gd name="T97" fmla="*/ 1088913 h 1387475"/>
              <a:gd name="T98" fmla="*/ 1582103 w 2006600"/>
              <a:gd name="T99" fmla="*/ 1231055 h 1387475"/>
              <a:gd name="T100" fmla="*/ 1356677 w 2006600"/>
              <a:gd name="T101" fmla="*/ 1331316 h 1387475"/>
              <a:gd name="T102" fmla="*/ 1109345 w 2006600"/>
              <a:gd name="T103" fmla="*/ 1382399 h 1387475"/>
              <a:gd name="T104" fmla="*/ 852805 w 2006600"/>
              <a:gd name="T105" fmla="*/ 1377639 h 1387475"/>
              <a:gd name="T106" fmla="*/ 611187 w 2006600"/>
              <a:gd name="T107" fmla="*/ 1317990 h 1387475"/>
              <a:gd name="T108" fmla="*/ 397510 w 2006600"/>
              <a:gd name="T109" fmla="*/ 1210114 h 1387475"/>
              <a:gd name="T110" fmla="*/ 216852 w 2006600"/>
              <a:gd name="T111" fmla="*/ 1061309 h 1387475"/>
              <a:gd name="T112" fmla="*/ 75882 w 2006600"/>
              <a:gd name="T113" fmla="*/ 879189 h 1387475"/>
              <a:gd name="T114" fmla="*/ 22225 w 2006600"/>
              <a:gd name="T115" fmla="*/ 666610 h 1387475"/>
              <a:gd name="T116" fmla="*/ 140970 w 2006600"/>
              <a:gd name="T117" fmla="*/ 451810 h 1387475"/>
              <a:gd name="T118" fmla="*/ 302260 w 2006600"/>
              <a:gd name="T119" fmla="*/ 270324 h 1387475"/>
              <a:gd name="T120" fmla="*/ 500380 w 2006600"/>
              <a:gd name="T121" fmla="*/ 128817 h 1387475"/>
              <a:gd name="T122" fmla="*/ 728980 w 2006600"/>
              <a:gd name="T123" fmla="*/ 36487 h 1387475"/>
              <a:gd name="T124" fmla="*/ 981393 w 2006600"/>
              <a:gd name="T125" fmla="*/ 317 h 1387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06600" h="1387475">
                <a:moveTo>
                  <a:pt x="1003300" y="323850"/>
                </a:moveTo>
                <a:lnTo>
                  <a:pt x="1019520" y="324168"/>
                </a:lnTo>
                <a:lnTo>
                  <a:pt x="1035740" y="325120"/>
                </a:lnTo>
                <a:lnTo>
                  <a:pt x="1031924" y="332423"/>
                </a:lnTo>
                <a:lnTo>
                  <a:pt x="1028425" y="339090"/>
                </a:lnTo>
                <a:lnTo>
                  <a:pt x="1025245" y="346075"/>
                </a:lnTo>
                <a:lnTo>
                  <a:pt x="1022065" y="353378"/>
                </a:lnTo>
                <a:lnTo>
                  <a:pt x="1019202" y="360680"/>
                </a:lnTo>
                <a:lnTo>
                  <a:pt x="1016658" y="367983"/>
                </a:lnTo>
                <a:lnTo>
                  <a:pt x="1014113" y="375285"/>
                </a:lnTo>
                <a:lnTo>
                  <a:pt x="1011887" y="383223"/>
                </a:lnTo>
                <a:lnTo>
                  <a:pt x="1009661" y="391160"/>
                </a:lnTo>
                <a:lnTo>
                  <a:pt x="1008071" y="398780"/>
                </a:lnTo>
                <a:lnTo>
                  <a:pt x="1006480" y="406718"/>
                </a:lnTo>
                <a:lnTo>
                  <a:pt x="1005526" y="414655"/>
                </a:lnTo>
                <a:lnTo>
                  <a:pt x="1004572" y="422910"/>
                </a:lnTo>
                <a:lnTo>
                  <a:pt x="1003618" y="430848"/>
                </a:lnTo>
                <a:lnTo>
                  <a:pt x="1003300" y="439103"/>
                </a:lnTo>
                <a:lnTo>
                  <a:pt x="1003300" y="447358"/>
                </a:lnTo>
                <a:lnTo>
                  <a:pt x="1003618" y="460058"/>
                </a:lnTo>
                <a:lnTo>
                  <a:pt x="1004572" y="472758"/>
                </a:lnTo>
                <a:lnTo>
                  <a:pt x="1006162" y="485140"/>
                </a:lnTo>
                <a:lnTo>
                  <a:pt x="1008389" y="497205"/>
                </a:lnTo>
                <a:lnTo>
                  <a:pt x="1011251" y="509270"/>
                </a:lnTo>
                <a:lnTo>
                  <a:pt x="1014432" y="521018"/>
                </a:lnTo>
                <a:lnTo>
                  <a:pt x="1018248" y="532448"/>
                </a:lnTo>
                <a:lnTo>
                  <a:pt x="1022701" y="543560"/>
                </a:lnTo>
                <a:lnTo>
                  <a:pt x="1027471" y="554673"/>
                </a:lnTo>
                <a:lnTo>
                  <a:pt x="1033196" y="565150"/>
                </a:lnTo>
                <a:lnTo>
                  <a:pt x="1038921" y="575628"/>
                </a:lnTo>
                <a:lnTo>
                  <a:pt x="1045600" y="585470"/>
                </a:lnTo>
                <a:lnTo>
                  <a:pt x="1052597" y="595313"/>
                </a:lnTo>
                <a:lnTo>
                  <a:pt x="1059594" y="604838"/>
                </a:lnTo>
                <a:lnTo>
                  <a:pt x="1067545" y="613728"/>
                </a:lnTo>
                <a:lnTo>
                  <a:pt x="1075814" y="622300"/>
                </a:lnTo>
                <a:lnTo>
                  <a:pt x="1084401" y="630555"/>
                </a:lnTo>
                <a:lnTo>
                  <a:pt x="1093306" y="638175"/>
                </a:lnTo>
                <a:lnTo>
                  <a:pt x="1102848" y="645478"/>
                </a:lnTo>
                <a:lnTo>
                  <a:pt x="1112389" y="652463"/>
                </a:lnTo>
                <a:lnTo>
                  <a:pt x="1122566" y="658813"/>
                </a:lnTo>
                <a:lnTo>
                  <a:pt x="1132744" y="664845"/>
                </a:lnTo>
                <a:lnTo>
                  <a:pt x="1143557" y="670243"/>
                </a:lnTo>
                <a:lnTo>
                  <a:pt x="1154689" y="675323"/>
                </a:lnTo>
                <a:lnTo>
                  <a:pt x="1165820" y="679450"/>
                </a:lnTo>
                <a:lnTo>
                  <a:pt x="1177270" y="683578"/>
                </a:lnTo>
                <a:lnTo>
                  <a:pt x="1189037" y="686753"/>
                </a:lnTo>
                <a:lnTo>
                  <a:pt x="1201123" y="689610"/>
                </a:lnTo>
                <a:lnTo>
                  <a:pt x="1213209" y="691833"/>
                </a:lnTo>
                <a:lnTo>
                  <a:pt x="1225613" y="693420"/>
                </a:lnTo>
                <a:lnTo>
                  <a:pt x="1238016" y="694055"/>
                </a:lnTo>
                <a:lnTo>
                  <a:pt x="1251056" y="694690"/>
                </a:lnTo>
                <a:lnTo>
                  <a:pt x="1259325" y="694690"/>
                </a:lnTo>
                <a:lnTo>
                  <a:pt x="1267276" y="694055"/>
                </a:lnTo>
                <a:lnTo>
                  <a:pt x="1275545" y="693420"/>
                </a:lnTo>
                <a:lnTo>
                  <a:pt x="1283815" y="692468"/>
                </a:lnTo>
                <a:lnTo>
                  <a:pt x="1291766" y="691198"/>
                </a:lnTo>
                <a:lnTo>
                  <a:pt x="1299399" y="689928"/>
                </a:lnTo>
                <a:lnTo>
                  <a:pt x="1307350" y="688023"/>
                </a:lnTo>
                <a:lnTo>
                  <a:pt x="1315301" y="686118"/>
                </a:lnTo>
                <a:lnTo>
                  <a:pt x="1322616" y="683895"/>
                </a:lnTo>
                <a:lnTo>
                  <a:pt x="1330249" y="681355"/>
                </a:lnTo>
                <a:lnTo>
                  <a:pt x="1337564" y="678815"/>
                </a:lnTo>
                <a:lnTo>
                  <a:pt x="1345197" y="675958"/>
                </a:lnTo>
                <a:lnTo>
                  <a:pt x="1352194" y="672783"/>
                </a:lnTo>
                <a:lnTo>
                  <a:pt x="1359509" y="669608"/>
                </a:lnTo>
                <a:lnTo>
                  <a:pt x="1366188" y="666115"/>
                </a:lnTo>
                <a:lnTo>
                  <a:pt x="1372867" y="661988"/>
                </a:lnTo>
                <a:lnTo>
                  <a:pt x="1374139" y="678498"/>
                </a:lnTo>
                <a:lnTo>
                  <a:pt x="1374775" y="694690"/>
                </a:lnTo>
                <a:lnTo>
                  <a:pt x="1374457" y="704215"/>
                </a:lnTo>
                <a:lnTo>
                  <a:pt x="1374139" y="713740"/>
                </a:lnTo>
                <a:lnTo>
                  <a:pt x="1373821" y="722948"/>
                </a:lnTo>
                <a:lnTo>
                  <a:pt x="1372549" y="732790"/>
                </a:lnTo>
                <a:lnTo>
                  <a:pt x="1371595" y="741998"/>
                </a:lnTo>
                <a:lnTo>
                  <a:pt x="1370640" y="751205"/>
                </a:lnTo>
                <a:lnTo>
                  <a:pt x="1368732" y="760413"/>
                </a:lnTo>
                <a:lnTo>
                  <a:pt x="1366824" y="769303"/>
                </a:lnTo>
                <a:lnTo>
                  <a:pt x="1365234" y="778193"/>
                </a:lnTo>
                <a:lnTo>
                  <a:pt x="1363007" y="787083"/>
                </a:lnTo>
                <a:lnTo>
                  <a:pt x="1360463" y="795973"/>
                </a:lnTo>
                <a:lnTo>
                  <a:pt x="1357919" y="804863"/>
                </a:lnTo>
                <a:lnTo>
                  <a:pt x="1355056" y="813435"/>
                </a:lnTo>
                <a:lnTo>
                  <a:pt x="1351876" y="822008"/>
                </a:lnTo>
                <a:lnTo>
                  <a:pt x="1348695" y="830580"/>
                </a:lnTo>
                <a:lnTo>
                  <a:pt x="1345515" y="839153"/>
                </a:lnTo>
                <a:lnTo>
                  <a:pt x="1342017" y="847408"/>
                </a:lnTo>
                <a:lnTo>
                  <a:pt x="1337882" y="855663"/>
                </a:lnTo>
                <a:lnTo>
                  <a:pt x="1334065" y="863283"/>
                </a:lnTo>
                <a:lnTo>
                  <a:pt x="1329931" y="871538"/>
                </a:lnTo>
                <a:lnTo>
                  <a:pt x="1325478" y="879158"/>
                </a:lnTo>
                <a:lnTo>
                  <a:pt x="1321026" y="886778"/>
                </a:lnTo>
                <a:lnTo>
                  <a:pt x="1316255" y="894398"/>
                </a:lnTo>
                <a:lnTo>
                  <a:pt x="1311166" y="901700"/>
                </a:lnTo>
                <a:lnTo>
                  <a:pt x="1306396" y="909320"/>
                </a:lnTo>
                <a:lnTo>
                  <a:pt x="1300989" y="916305"/>
                </a:lnTo>
                <a:lnTo>
                  <a:pt x="1289857" y="930276"/>
                </a:lnTo>
                <a:lnTo>
                  <a:pt x="1278090" y="943928"/>
                </a:lnTo>
                <a:lnTo>
                  <a:pt x="1266004" y="956628"/>
                </a:lnTo>
                <a:lnTo>
                  <a:pt x="1252964" y="969011"/>
                </a:lnTo>
                <a:lnTo>
                  <a:pt x="1239606" y="980758"/>
                </a:lnTo>
                <a:lnTo>
                  <a:pt x="1225295" y="991553"/>
                </a:lnTo>
                <a:lnTo>
                  <a:pt x="1218297" y="996951"/>
                </a:lnTo>
                <a:lnTo>
                  <a:pt x="1210983" y="1002031"/>
                </a:lnTo>
                <a:lnTo>
                  <a:pt x="1203667" y="1006793"/>
                </a:lnTo>
                <a:lnTo>
                  <a:pt x="1195716" y="1011873"/>
                </a:lnTo>
                <a:lnTo>
                  <a:pt x="1188083" y="1016318"/>
                </a:lnTo>
                <a:lnTo>
                  <a:pt x="1180450" y="1020763"/>
                </a:lnTo>
                <a:lnTo>
                  <a:pt x="1172499" y="1024573"/>
                </a:lnTo>
                <a:lnTo>
                  <a:pt x="1164230" y="1029018"/>
                </a:lnTo>
                <a:lnTo>
                  <a:pt x="1155961" y="1032511"/>
                </a:lnTo>
                <a:lnTo>
                  <a:pt x="1148010" y="1036003"/>
                </a:lnTo>
                <a:lnTo>
                  <a:pt x="1139423" y="1039813"/>
                </a:lnTo>
                <a:lnTo>
                  <a:pt x="1131154" y="1042988"/>
                </a:lnTo>
                <a:lnTo>
                  <a:pt x="1122566" y="1046163"/>
                </a:lnTo>
                <a:lnTo>
                  <a:pt x="1113661" y="1048703"/>
                </a:lnTo>
                <a:lnTo>
                  <a:pt x="1105074" y="1051561"/>
                </a:lnTo>
                <a:lnTo>
                  <a:pt x="1096169" y="1053466"/>
                </a:lnTo>
                <a:lnTo>
                  <a:pt x="1087264" y="1056006"/>
                </a:lnTo>
                <a:lnTo>
                  <a:pt x="1078358" y="1057911"/>
                </a:lnTo>
                <a:lnTo>
                  <a:pt x="1069135" y="1059498"/>
                </a:lnTo>
                <a:lnTo>
                  <a:pt x="1059594" y="1061086"/>
                </a:lnTo>
                <a:lnTo>
                  <a:pt x="1050370" y="1062356"/>
                </a:lnTo>
                <a:lnTo>
                  <a:pt x="1041147" y="1063626"/>
                </a:lnTo>
                <a:lnTo>
                  <a:pt x="1031924" y="1064261"/>
                </a:lnTo>
                <a:lnTo>
                  <a:pt x="1022383" y="1064896"/>
                </a:lnTo>
                <a:lnTo>
                  <a:pt x="1012841" y="1065213"/>
                </a:lnTo>
                <a:lnTo>
                  <a:pt x="1003300" y="1065213"/>
                </a:lnTo>
                <a:lnTo>
                  <a:pt x="993759" y="1065213"/>
                </a:lnTo>
                <a:lnTo>
                  <a:pt x="984218" y="1064896"/>
                </a:lnTo>
                <a:lnTo>
                  <a:pt x="974676" y="1064261"/>
                </a:lnTo>
                <a:lnTo>
                  <a:pt x="965135" y="1063626"/>
                </a:lnTo>
                <a:lnTo>
                  <a:pt x="955912" y="1062356"/>
                </a:lnTo>
                <a:lnTo>
                  <a:pt x="946688" y="1061086"/>
                </a:lnTo>
                <a:lnTo>
                  <a:pt x="937783" y="1059498"/>
                </a:lnTo>
                <a:lnTo>
                  <a:pt x="928560" y="1057911"/>
                </a:lnTo>
                <a:lnTo>
                  <a:pt x="919655" y="1056006"/>
                </a:lnTo>
                <a:lnTo>
                  <a:pt x="910750" y="1053466"/>
                </a:lnTo>
                <a:lnTo>
                  <a:pt x="901526" y="1051561"/>
                </a:lnTo>
                <a:lnTo>
                  <a:pt x="892621" y="1048703"/>
                </a:lnTo>
                <a:lnTo>
                  <a:pt x="884034" y="1046163"/>
                </a:lnTo>
                <a:lnTo>
                  <a:pt x="875765" y="1042988"/>
                </a:lnTo>
                <a:lnTo>
                  <a:pt x="867178" y="1039813"/>
                </a:lnTo>
                <a:lnTo>
                  <a:pt x="858908" y="1036003"/>
                </a:lnTo>
                <a:lnTo>
                  <a:pt x="850321" y="1032511"/>
                </a:lnTo>
                <a:lnTo>
                  <a:pt x="842370" y="1029018"/>
                </a:lnTo>
                <a:lnTo>
                  <a:pt x="834101" y="1024573"/>
                </a:lnTo>
                <a:lnTo>
                  <a:pt x="826468" y="1020763"/>
                </a:lnTo>
                <a:lnTo>
                  <a:pt x="818517" y="1016318"/>
                </a:lnTo>
                <a:lnTo>
                  <a:pt x="810566" y="1011873"/>
                </a:lnTo>
                <a:lnTo>
                  <a:pt x="803251" y="1006793"/>
                </a:lnTo>
                <a:lnTo>
                  <a:pt x="795618" y="1002031"/>
                </a:lnTo>
                <a:lnTo>
                  <a:pt x="788303" y="996951"/>
                </a:lnTo>
                <a:lnTo>
                  <a:pt x="780988" y="991553"/>
                </a:lnTo>
                <a:lnTo>
                  <a:pt x="767312" y="980758"/>
                </a:lnTo>
                <a:lnTo>
                  <a:pt x="753636" y="969011"/>
                </a:lnTo>
                <a:lnTo>
                  <a:pt x="740914" y="956628"/>
                </a:lnTo>
                <a:lnTo>
                  <a:pt x="728192" y="943928"/>
                </a:lnTo>
                <a:lnTo>
                  <a:pt x="716743" y="930276"/>
                </a:lnTo>
                <a:lnTo>
                  <a:pt x="705929" y="916305"/>
                </a:lnTo>
                <a:lnTo>
                  <a:pt x="700523" y="909320"/>
                </a:lnTo>
                <a:lnTo>
                  <a:pt x="695434" y="901700"/>
                </a:lnTo>
                <a:lnTo>
                  <a:pt x="690345" y="894398"/>
                </a:lnTo>
                <a:lnTo>
                  <a:pt x="685893" y="886778"/>
                </a:lnTo>
                <a:lnTo>
                  <a:pt x="681122" y="879158"/>
                </a:lnTo>
                <a:lnTo>
                  <a:pt x="676669" y="871538"/>
                </a:lnTo>
                <a:lnTo>
                  <a:pt x="672535" y="863283"/>
                </a:lnTo>
                <a:lnTo>
                  <a:pt x="668718" y="855663"/>
                </a:lnTo>
                <a:lnTo>
                  <a:pt x="664902" y="847408"/>
                </a:lnTo>
                <a:lnTo>
                  <a:pt x="661085" y="839153"/>
                </a:lnTo>
                <a:lnTo>
                  <a:pt x="657587" y="830580"/>
                </a:lnTo>
                <a:lnTo>
                  <a:pt x="654406" y="822008"/>
                </a:lnTo>
                <a:lnTo>
                  <a:pt x="651544" y="813435"/>
                </a:lnTo>
                <a:lnTo>
                  <a:pt x="648682" y="804863"/>
                </a:lnTo>
                <a:lnTo>
                  <a:pt x="645819" y="795973"/>
                </a:lnTo>
                <a:lnTo>
                  <a:pt x="643593" y="787083"/>
                </a:lnTo>
                <a:lnTo>
                  <a:pt x="641367" y="778193"/>
                </a:lnTo>
                <a:lnTo>
                  <a:pt x="639458" y="769303"/>
                </a:lnTo>
                <a:lnTo>
                  <a:pt x="637550" y="760413"/>
                </a:lnTo>
                <a:lnTo>
                  <a:pt x="636278" y="751205"/>
                </a:lnTo>
                <a:lnTo>
                  <a:pt x="634688" y="741998"/>
                </a:lnTo>
                <a:lnTo>
                  <a:pt x="633734" y="732790"/>
                </a:lnTo>
                <a:lnTo>
                  <a:pt x="633097" y="722948"/>
                </a:lnTo>
                <a:lnTo>
                  <a:pt x="632143" y="713740"/>
                </a:lnTo>
                <a:lnTo>
                  <a:pt x="631825" y="704215"/>
                </a:lnTo>
                <a:lnTo>
                  <a:pt x="631825" y="694690"/>
                </a:lnTo>
                <a:lnTo>
                  <a:pt x="631825" y="684848"/>
                </a:lnTo>
                <a:lnTo>
                  <a:pt x="632143" y="675640"/>
                </a:lnTo>
                <a:lnTo>
                  <a:pt x="633097" y="666115"/>
                </a:lnTo>
                <a:lnTo>
                  <a:pt x="633734" y="656908"/>
                </a:lnTo>
                <a:lnTo>
                  <a:pt x="634688" y="647383"/>
                </a:lnTo>
                <a:lnTo>
                  <a:pt x="636278" y="638175"/>
                </a:lnTo>
                <a:lnTo>
                  <a:pt x="637550" y="628968"/>
                </a:lnTo>
                <a:lnTo>
                  <a:pt x="639458" y="620078"/>
                </a:lnTo>
                <a:lnTo>
                  <a:pt x="641367" y="610870"/>
                </a:lnTo>
                <a:lnTo>
                  <a:pt x="643593" y="601980"/>
                </a:lnTo>
                <a:lnTo>
                  <a:pt x="645819" y="593090"/>
                </a:lnTo>
                <a:lnTo>
                  <a:pt x="648682" y="584518"/>
                </a:lnTo>
                <a:lnTo>
                  <a:pt x="651544" y="575628"/>
                </a:lnTo>
                <a:lnTo>
                  <a:pt x="654406" y="567055"/>
                </a:lnTo>
                <a:lnTo>
                  <a:pt x="657587" y="558800"/>
                </a:lnTo>
                <a:lnTo>
                  <a:pt x="661085" y="550228"/>
                </a:lnTo>
                <a:lnTo>
                  <a:pt x="664902" y="541973"/>
                </a:lnTo>
                <a:lnTo>
                  <a:pt x="668718" y="534035"/>
                </a:lnTo>
                <a:lnTo>
                  <a:pt x="672535" y="525780"/>
                </a:lnTo>
                <a:lnTo>
                  <a:pt x="676669" y="517843"/>
                </a:lnTo>
                <a:lnTo>
                  <a:pt x="681122" y="509905"/>
                </a:lnTo>
                <a:lnTo>
                  <a:pt x="685893" y="502603"/>
                </a:lnTo>
                <a:lnTo>
                  <a:pt x="690345" y="494665"/>
                </a:lnTo>
                <a:lnTo>
                  <a:pt x="695434" y="487363"/>
                </a:lnTo>
                <a:lnTo>
                  <a:pt x="700523" y="480060"/>
                </a:lnTo>
                <a:lnTo>
                  <a:pt x="705929" y="472758"/>
                </a:lnTo>
                <a:lnTo>
                  <a:pt x="716743" y="458788"/>
                </a:lnTo>
                <a:lnTo>
                  <a:pt x="728192" y="445135"/>
                </a:lnTo>
                <a:lnTo>
                  <a:pt x="740914" y="432435"/>
                </a:lnTo>
                <a:lnTo>
                  <a:pt x="753636" y="420370"/>
                </a:lnTo>
                <a:lnTo>
                  <a:pt x="767312" y="408623"/>
                </a:lnTo>
                <a:lnTo>
                  <a:pt x="780988" y="397510"/>
                </a:lnTo>
                <a:lnTo>
                  <a:pt x="788303" y="392113"/>
                </a:lnTo>
                <a:lnTo>
                  <a:pt x="795618" y="387033"/>
                </a:lnTo>
                <a:lnTo>
                  <a:pt x="803251" y="382270"/>
                </a:lnTo>
                <a:lnTo>
                  <a:pt x="810566" y="377508"/>
                </a:lnTo>
                <a:lnTo>
                  <a:pt x="818517" y="373063"/>
                </a:lnTo>
                <a:lnTo>
                  <a:pt x="826468" y="368618"/>
                </a:lnTo>
                <a:lnTo>
                  <a:pt x="834101" y="364490"/>
                </a:lnTo>
                <a:lnTo>
                  <a:pt x="842370" y="360363"/>
                </a:lnTo>
                <a:lnTo>
                  <a:pt x="850321" y="356553"/>
                </a:lnTo>
                <a:lnTo>
                  <a:pt x="858908" y="353060"/>
                </a:lnTo>
                <a:lnTo>
                  <a:pt x="867178" y="349885"/>
                </a:lnTo>
                <a:lnTo>
                  <a:pt x="875765" y="346710"/>
                </a:lnTo>
                <a:lnTo>
                  <a:pt x="884034" y="343218"/>
                </a:lnTo>
                <a:lnTo>
                  <a:pt x="892621" y="340360"/>
                </a:lnTo>
                <a:lnTo>
                  <a:pt x="901526" y="338138"/>
                </a:lnTo>
                <a:lnTo>
                  <a:pt x="910750" y="335598"/>
                </a:lnTo>
                <a:lnTo>
                  <a:pt x="919655" y="333375"/>
                </a:lnTo>
                <a:lnTo>
                  <a:pt x="928560" y="331470"/>
                </a:lnTo>
                <a:lnTo>
                  <a:pt x="937783" y="329883"/>
                </a:lnTo>
                <a:lnTo>
                  <a:pt x="946688" y="327978"/>
                </a:lnTo>
                <a:lnTo>
                  <a:pt x="955912" y="327025"/>
                </a:lnTo>
                <a:lnTo>
                  <a:pt x="965135" y="326073"/>
                </a:lnTo>
                <a:lnTo>
                  <a:pt x="974676" y="324803"/>
                </a:lnTo>
                <a:lnTo>
                  <a:pt x="984218" y="324485"/>
                </a:lnTo>
                <a:lnTo>
                  <a:pt x="993759" y="324168"/>
                </a:lnTo>
                <a:lnTo>
                  <a:pt x="1003300" y="323850"/>
                </a:lnTo>
                <a:close/>
                <a:moveTo>
                  <a:pt x="990283" y="189417"/>
                </a:moveTo>
                <a:lnTo>
                  <a:pt x="977265" y="190052"/>
                </a:lnTo>
                <a:lnTo>
                  <a:pt x="964565" y="190687"/>
                </a:lnTo>
                <a:lnTo>
                  <a:pt x="951865" y="191956"/>
                </a:lnTo>
                <a:lnTo>
                  <a:pt x="939165" y="193225"/>
                </a:lnTo>
                <a:lnTo>
                  <a:pt x="926465" y="195129"/>
                </a:lnTo>
                <a:lnTo>
                  <a:pt x="914083" y="197349"/>
                </a:lnTo>
                <a:lnTo>
                  <a:pt x="901383" y="199888"/>
                </a:lnTo>
                <a:lnTo>
                  <a:pt x="889318" y="202109"/>
                </a:lnTo>
                <a:lnTo>
                  <a:pt x="877253" y="205282"/>
                </a:lnTo>
                <a:lnTo>
                  <a:pt x="865188" y="208772"/>
                </a:lnTo>
                <a:lnTo>
                  <a:pt x="853440" y="212262"/>
                </a:lnTo>
                <a:lnTo>
                  <a:pt x="841693" y="216069"/>
                </a:lnTo>
                <a:lnTo>
                  <a:pt x="829945" y="219877"/>
                </a:lnTo>
                <a:lnTo>
                  <a:pt x="818515" y="224319"/>
                </a:lnTo>
                <a:lnTo>
                  <a:pt x="807085" y="228760"/>
                </a:lnTo>
                <a:lnTo>
                  <a:pt x="795655" y="233837"/>
                </a:lnTo>
                <a:lnTo>
                  <a:pt x="784543" y="239231"/>
                </a:lnTo>
                <a:lnTo>
                  <a:pt x="773748" y="244625"/>
                </a:lnTo>
                <a:lnTo>
                  <a:pt x="762953" y="250336"/>
                </a:lnTo>
                <a:lnTo>
                  <a:pt x="752158" y="256364"/>
                </a:lnTo>
                <a:lnTo>
                  <a:pt x="741680" y="262392"/>
                </a:lnTo>
                <a:lnTo>
                  <a:pt x="731203" y="269055"/>
                </a:lnTo>
                <a:lnTo>
                  <a:pt x="721360" y="275401"/>
                </a:lnTo>
                <a:lnTo>
                  <a:pt x="711200" y="282698"/>
                </a:lnTo>
                <a:lnTo>
                  <a:pt x="701358" y="289679"/>
                </a:lnTo>
                <a:lnTo>
                  <a:pt x="691833" y="297293"/>
                </a:lnTo>
                <a:lnTo>
                  <a:pt x="682308" y="304591"/>
                </a:lnTo>
                <a:lnTo>
                  <a:pt x="673100" y="312523"/>
                </a:lnTo>
                <a:lnTo>
                  <a:pt x="663893" y="320772"/>
                </a:lnTo>
                <a:lnTo>
                  <a:pt x="655003" y="329022"/>
                </a:lnTo>
                <a:lnTo>
                  <a:pt x="646430" y="337588"/>
                </a:lnTo>
                <a:lnTo>
                  <a:pt x="637858" y="346155"/>
                </a:lnTo>
                <a:lnTo>
                  <a:pt x="629602" y="355039"/>
                </a:lnTo>
                <a:lnTo>
                  <a:pt x="621665" y="363923"/>
                </a:lnTo>
                <a:lnTo>
                  <a:pt x="613727" y="373124"/>
                </a:lnTo>
                <a:lnTo>
                  <a:pt x="606107" y="382642"/>
                </a:lnTo>
                <a:lnTo>
                  <a:pt x="598805" y="392161"/>
                </a:lnTo>
                <a:lnTo>
                  <a:pt x="591502" y="401997"/>
                </a:lnTo>
                <a:lnTo>
                  <a:pt x="584835" y="411832"/>
                </a:lnTo>
                <a:lnTo>
                  <a:pt x="578167" y="422303"/>
                </a:lnTo>
                <a:lnTo>
                  <a:pt x="571817" y="432456"/>
                </a:lnTo>
                <a:lnTo>
                  <a:pt x="565150" y="442926"/>
                </a:lnTo>
                <a:lnTo>
                  <a:pt x="559435" y="453396"/>
                </a:lnTo>
                <a:lnTo>
                  <a:pt x="553720" y="464501"/>
                </a:lnTo>
                <a:lnTo>
                  <a:pt x="548005" y="475289"/>
                </a:lnTo>
                <a:lnTo>
                  <a:pt x="543242" y="486711"/>
                </a:lnTo>
                <a:lnTo>
                  <a:pt x="538162" y="497499"/>
                </a:lnTo>
                <a:lnTo>
                  <a:pt x="533400" y="508921"/>
                </a:lnTo>
                <a:lnTo>
                  <a:pt x="529272" y="520660"/>
                </a:lnTo>
                <a:lnTo>
                  <a:pt x="525145" y="532082"/>
                </a:lnTo>
                <a:lnTo>
                  <a:pt x="521017" y="543822"/>
                </a:lnTo>
                <a:lnTo>
                  <a:pt x="517525" y="555878"/>
                </a:lnTo>
                <a:lnTo>
                  <a:pt x="514350" y="568252"/>
                </a:lnTo>
                <a:lnTo>
                  <a:pt x="511492" y="580309"/>
                </a:lnTo>
                <a:lnTo>
                  <a:pt x="508635" y="592366"/>
                </a:lnTo>
                <a:lnTo>
                  <a:pt x="506412" y="604740"/>
                </a:lnTo>
                <a:lnTo>
                  <a:pt x="504190" y="617114"/>
                </a:lnTo>
                <a:lnTo>
                  <a:pt x="502602" y="629805"/>
                </a:lnTo>
                <a:lnTo>
                  <a:pt x="501015" y="642496"/>
                </a:lnTo>
                <a:lnTo>
                  <a:pt x="500062" y="654870"/>
                </a:lnTo>
                <a:lnTo>
                  <a:pt x="499110" y="668196"/>
                </a:lnTo>
                <a:lnTo>
                  <a:pt x="498792" y="680888"/>
                </a:lnTo>
                <a:lnTo>
                  <a:pt x="498157" y="693896"/>
                </a:lnTo>
                <a:lnTo>
                  <a:pt x="498792" y="706905"/>
                </a:lnTo>
                <a:lnTo>
                  <a:pt x="499110" y="719596"/>
                </a:lnTo>
                <a:lnTo>
                  <a:pt x="500062" y="732605"/>
                </a:lnTo>
                <a:lnTo>
                  <a:pt x="501015" y="745296"/>
                </a:lnTo>
                <a:lnTo>
                  <a:pt x="502602" y="758304"/>
                </a:lnTo>
                <a:lnTo>
                  <a:pt x="504190" y="770678"/>
                </a:lnTo>
                <a:lnTo>
                  <a:pt x="506412" y="783052"/>
                </a:lnTo>
                <a:lnTo>
                  <a:pt x="508635" y="795426"/>
                </a:lnTo>
                <a:lnTo>
                  <a:pt x="511492" y="807800"/>
                </a:lnTo>
                <a:lnTo>
                  <a:pt x="514350" y="819857"/>
                </a:lnTo>
                <a:lnTo>
                  <a:pt x="517525" y="831914"/>
                </a:lnTo>
                <a:lnTo>
                  <a:pt x="521017" y="843653"/>
                </a:lnTo>
                <a:lnTo>
                  <a:pt x="525145" y="855393"/>
                </a:lnTo>
                <a:lnTo>
                  <a:pt x="529272" y="867132"/>
                </a:lnTo>
                <a:lnTo>
                  <a:pt x="533400" y="878554"/>
                </a:lnTo>
                <a:lnTo>
                  <a:pt x="538162" y="889977"/>
                </a:lnTo>
                <a:lnTo>
                  <a:pt x="543242" y="901399"/>
                </a:lnTo>
                <a:lnTo>
                  <a:pt x="548005" y="912186"/>
                </a:lnTo>
                <a:lnTo>
                  <a:pt x="553720" y="923291"/>
                </a:lnTo>
                <a:lnTo>
                  <a:pt x="559435" y="934079"/>
                </a:lnTo>
                <a:lnTo>
                  <a:pt x="565150" y="944549"/>
                </a:lnTo>
                <a:lnTo>
                  <a:pt x="571817" y="955337"/>
                </a:lnTo>
                <a:lnTo>
                  <a:pt x="578167" y="965807"/>
                </a:lnTo>
                <a:lnTo>
                  <a:pt x="584835" y="975643"/>
                </a:lnTo>
                <a:lnTo>
                  <a:pt x="591502" y="985479"/>
                </a:lnTo>
                <a:lnTo>
                  <a:pt x="598805" y="995632"/>
                </a:lnTo>
                <a:lnTo>
                  <a:pt x="606107" y="1005150"/>
                </a:lnTo>
                <a:lnTo>
                  <a:pt x="613727" y="1014351"/>
                </a:lnTo>
                <a:lnTo>
                  <a:pt x="621665" y="1023552"/>
                </a:lnTo>
                <a:lnTo>
                  <a:pt x="629602" y="1033071"/>
                </a:lnTo>
                <a:lnTo>
                  <a:pt x="637858" y="1041955"/>
                </a:lnTo>
                <a:lnTo>
                  <a:pt x="646430" y="1050521"/>
                </a:lnTo>
                <a:lnTo>
                  <a:pt x="655003" y="1059088"/>
                </a:lnTo>
                <a:lnTo>
                  <a:pt x="663893" y="1067020"/>
                </a:lnTo>
                <a:lnTo>
                  <a:pt x="673100" y="1074952"/>
                </a:lnTo>
                <a:lnTo>
                  <a:pt x="682308" y="1082884"/>
                </a:lnTo>
                <a:lnTo>
                  <a:pt x="691833" y="1090499"/>
                </a:lnTo>
                <a:lnTo>
                  <a:pt x="701358" y="1098114"/>
                </a:lnTo>
                <a:lnTo>
                  <a:pt x="711200" y="1105094"/>
                </a:lnTo>
                <a:lnTo>
                  <a:pt x="721360" y="1112074"/>
                </a:lnTo>
                <a:lnTo>
                  <a:pt x="731203" y="1118737"/>
                </a:lnTo>
                <a:lnTo>
                  <a:pt x="741680" y="1125083"/>
                </a:lnTo>
                <a:lnTo>
                  <a:pt x="752158" y="1131111"/>
                </a:lnTo>
                <a:lnTo>
                  <a:pt x="762953" y="1137139"/>
                </a:lnTo>
                <a:lnTo>
                  <a:pt x="773748" y="1142850"/>
                </a:lnTo>
                <a:lnTo>
                  <a:pt x="784543" y="1148562"/>
                </a:lnTo>
                <a:lnTo>
                  <a:pt x="795655" y="1153638"/>
                </a:lnTo>
                <a:lnTo>
                  <a:pt x="807085" y="1158715"/>
                </a:lnTo>
                <a:lnTo>
                  <a:pt x="818515" y="1163157"/>
                </a:lnTo>
                <a:lnTo>
                  <a:pt x="829945" y="1167599"/>
                </a:lnTo>
                <a:lnTo>
                  <a:pt x="841693" y="1171723"/>
                </a:lnTo>
                <a:lnTo>
                  <a:pt x="853440" y="1175531"/>
                </a:lnTo>
                <a:lnTo>
                  <a:pt x="865188" y="1179338"/>
                </a:lnTo>
                <a:lnTo>
                  <a:pt x="877253" y="1182511"/>
                </a:lnTo>
                <a:lnTo>
                  <a:pt x="889318" y="1185366"/>
                </a:lnTo>
                <a:lnTo>
                  <a:pt x="901383" y="1188222"/>
                </a:lnTo>
                <a:lnTo>
                  <a:pt x="914083" y="1190126"/>
                </a:lnTo>
                <a:lnTo>
                  <a:pt x="926465" y="1192347"/>
                </a:lnTo>
                <a:lnTo>
                  <a:pt x="939165" y="1194250"/>
                </a:lnTo>
                <a:lnTo>
                  <a:pt x="951865" y="1195519"/>
                </a:lnTo>
                <a:lnTo>
                  <a:pt x="964565" y="1196788"/>
                </a:lnTo>
                <a:lnTo>
                  <a:pt x="977265" y="1197740"/>
                </a:lnTo>
                <a:lnTo>
                  <a:pt x="990283" y="1198058"/>
                </a:lnTo>
                <a:lnTo>
                  <a:pt x="1003300" y="1198375"/>
                </a:lnTo>
                <a:lnTo>
                  <a:pt x="1016317" y="1198058"/>
                </a:lnTo>
                <a:lnTo>
                  <a:pt x="1029335" y="1197740"/>
                </a:lnTo>
                <a:lnTo>
                  <a:pt x="1042035" y="1196788"/>
                </a:lnTo>
                <a:lnTo>
                  <a:pt x="1055053" y="1195519"/>
                </a:lnTo>
                <a:lnTo>
                  <a:pt x="1067435" y="1194250"/>
                </a:lnTo>
                <a:lnTo>
                  <a:pt x="1079817" y="1192347"/>
                </a:lnTo>
                <a:lnTo>
                  <a:pt x="1092517" y="1190126"/>
                </a:lnTo>
                <a:lnTo>
                  <a:pt x="1104900" y="1188222"/>
                </a:lnTo>
                <a:lnTo>
                  <a:pt x="1116965" y="1185366"/>
                </a:lnTo>
                <a:lnTo>
                  <a:pt x="1129347" y="1182511"/>
                </a:lnTo>
                <a:lnTo>
                  <a:pt x="1141095" y="1179338"/>
                </a:lnTo>
                <a:lnTo>
                  <a:pt x="1153160" y="1175531"/>
                </a:lnTo>
                <a:lnTo>
                  <a:pt x="1164907" y="1171723"/>
                </a:lnTo>
                <a:lnTo>
                  <a:pt x="1176973" y="1167599"/>
                </a:lnTo>
                <a:lnTo>
                  <a:pt x="1188085" y="1163157"/>
                </a:lnTo>
                <a:lnTo>
                  <a:pt x="1199515" y="1158715"/>
                </a:lnTo>
                <a:lnTo>
                  <a:pt x="1210945" y="1153638"/>
                </a:lnTo>
                <a:lnTo>
                  <a:pt x="1222057" y="1148562"/>
                </a:lnTo>
                <a:lnTo>
                  <a:pt x="1232853" y="1142850"/>
                </a:lnTo>
                <a:lnTo>
                  <a:pt x="1243647" y="1137139"/>
                </a:lnTo>
                <a:lnTo>
                  <a:pt x="1254443" y="1131111"/>
                </a:lnTo>
                <a:lnTo>
                  <a:pt x="1264920" y="1125083"/>
                </a:lnTo>
                <a:lnTo>
                  <a:pt x="1275080" y="1118737"/>
                </a:lnTo>
                <a:lnTo>
                  <a:pt x="1285557" y="1112074"/>
                </a:lnTo>
                <a:lnTo>
                  <a:pt x="1295400" y="1105094"/>
                </a:lnTo>
                <a:lnTo>
                  <a:pt x="1304925" y="1098114"/>
                </a:lnTo>
                <a:lnTo>
                  <a:pt x="1314767" y="1090499"/>
                </a:lnTo>
                <a:lnTo>
                  <a:pt x="1324293" y="1082884"/>
                </a:lnTo>
                <a:lnTo>
                  <a:pt x="1333500" y="1074952"/>
                </a:lnTo>
                <a:lnTo>
                  <a:pt x="1342390" y="1067020"/>
                </a:lnTo>
                <a:lnTo>
                  <a:pt x="1351280" y="1059088"/>
                </a:lnTo>
                <a:lnTo>
                  <a:pt x="1359853" y="1050521"/>
                </a:lnTo>
                <a:lnTo>
                  <a:pt x="1368425" y="1041955"/>
                </a:lnTo>
                <a:lnTo>
                  <a:pt x="1376680" y="1033071"/>
                </a:lnTo>
                <a:lnTo>
                  <a:pt x="1384935" y="1023552"/>
                </a:lnTo>
                <a:lnTo>
                  <a:pt x="1392555" y="1014351"/>
                </a:lnTo>
                <a:lnTo>
                  <a:pt x="1400175" y="1005150"/>
                </a:lnTo>
                <a:lnTo>
                  <a:pt x="1407477" y="995632"/>
                </a:lnTo>
                <a:lnTo>
                  <a:pt x="1414780" y="985479"/>
                </a:lnTo>
                <a:lnTo>
                  <a:pt x="1421765" y="975643"/>
                </a:lnTo>
                <a:lnTo>
                  <a:pt x="1428433" y="965807"/>
                </a:lnTo>
                <a:lnTo>
                  <a:pt x="1435100" y="955337"/>
                </a:lnTo>
                <a:lnTo>
                  <a:pt x="1441133" y="944549"/>
                </a:lnTo>
                <a:lnTo>
                  <a:pt x="1447165" y="934079"/>
                </a:lnTo>
                <a:lnTo>
                  <a:pt x="1452880" y="923291"/>
                </a:lnTo>
                <a:lnTo>
                  <a:pt x="1458277" y="912186"/>
                </a:lnTo>
                <a:lnTo>
                  <a:pt x="1463675" y="901399"/>
                </a:lnTo>
                <a:lnTo>
                  <a:pt x="1468437" y="889977"/>
                </a:lnTo>
                <a:lnTo>
                  <a:pt x="1473200" y="878554"/>
                </a:lnTo>
                <a:lnTo>
                  <a:pt x="1477327" y="867132"/>
                </a:lnTo>
                <a:lnTo>
                  <a:pt x="1481455" y="855393"/>
                </a:lnTo>
                <a:lnTo>
                  <a:pt x="1485265" y="843653"/>
                </a:lnTo>
                <a:lnTo>
                  <a:pt x="1488757" y="831914"/>
                </a:lnTo>
                <a:lnTo>
                  <a:pt x="1491933" y="819857"/>
                </a:lnTo>
                <a:lnTo>
                  <a:pt x="1495107" y="807800"/>
                </a:lnTo>
                <a:lnTo>
                  <a:pt x="1497647" y="795426"/>
                </a:lnTo>
                <a:lnTo>
                  <a:pt x="1500187" y="783052"/>
                </a:lnTo>
                <a:lnTo>
                  <a:pt x="1502410" y="770678"/>
                </a:lnTo>
                <a:lnTo>
                  <a:pt x="1503997" y="758304"/>
                </a:lnTo>
                <a:lnTo>
                  <a:pt x="1505585" y="745296"/>
                </a:lnTo>
                <a:lnTo>
                  <a:pt x="1506537" y="732605"/>
                </a:lnTo>
                <a:lnTo>
                  <a:pt x="1507490" y="719596"/>
                </a:lnTo>
                <a:lnTo>
                  <a:pt x="1508125" y="706905"/>
                </a:lnTo>
                <a:lnTo>
                  <a:pt x="1508125" y="693896"/>
                </a:lnTo>
                <a:lnTo>
                  <a:pt x="1508125" y="680888"/>
                </a:lnTo>
                <a:lnTo>
                  <a:pt x="1507490" y="668196"/>
                </a:lnTo>
                <a:lnTo>
                  <a:pt x="1506537" y="654870"/>
                </a:lnTo>
                <a:lnTo>
                  <a:pt x="1505585" y="642496"/>
                </a:lnTo>
                <a:lnTo>
                  <a:pt x="1503997" y="629805"/>
                </a:lnTo>
                <a:lnTo>
                  <a:pt x="1502410" y="617114"/>
                </a:lnTo>
                <a:lnTo>
                  <a:pt x="1500187" y="604740"/>
                </a:lnTo>
                <a:lnTo>
                  <a:pt x="1497647" y="592366"/>
                </a:lnTo>
                <a:lnTo>
                  <a:pt x="1495107" y="580309"/>
                </a:lnTo>
                <a:lnTo>
                  <a:pt x="1491933" y="568252"/>
                </a:lnTo>
                <a:lnTo>
                  <a:pt x="1488757" y="555878"/>
                </a:lnTo>
                <a:lnTo>
                  <a:pt x="1485265" y="543822"/>
                </a:lnTo>
                <a:lnTo>
                  <a:pt x="1481455" y="532082"/>
                </a:lnTo>
                <a:lnTo>
                  <a:pt x="1477327" y="520660"/>
                </a:lnTo>
                <a:lnTo>
                  <a:pt x="1473200" y="508921"/>
                </a:lnTo>
                <a:lnTo>
                  <a:pt x="1468437" y="497499"/>
                </a:lnTo>
                <a:lnTo>
                  <a:pt x="1463675" y="486711"/>
                </a:lnTo>
                <a:lnTo>
                  <a:pt x="1458277" y="475289"/>
                </a:lnTo>
                <a:lnTo>
                  <a:pt x="1452880" y="464501"/>
                </a:lnTo>
                <a:lnTo>
                  <a:pt x="1447165" y="453396"/>
                </a:lnTo>
                <a:lnTo>
                  <a:pt x="1441133" y="442926"/>
                </a:lnTo>
                <a:lnTo>
                  <a:pt x="1435100" y="432456"/>
                </a:lnTo>
                <a:lnTo>
                  <a:pt x="1428433" y="422303"/>
                </a:lnTo>
                <a:lnTo>
                  <a:pt x="1421765" y="411832"/>
                </a:lnTo>
                <a:lnTo>
                  <a:pt x="1414780" y="401997"/>
                </a:lnTo>
                <a:lnTo>
                  <a:pt x="1407477" y="392161"/>
                </a:lnTo>
                <a:lnTo>
                  <a:pt x="1400175" y="382642"/>
                </a:lnTo>
                <a:lnTo>
                  <a:pt x="1392555" y="373124"/>
                </a:lnTo>
                <a:lnTo>
                  <a:pt x="1384935" y="363923"/>
                </a:lnTo>
                <a:lnTo>
                  <a:pt x="1376680" y="355039"/>
                </a:lnTo>
                <a:lnTo>
                  <a:pt x="1368425" y="346155"/>
                </a:lnTo>
                <a:lnTo>
                  <a:pt x="1359853" y="337588"/>
                </a:lnTo>
                <a:lnTo>
                  <a:pt x="1351280" y="329022"/>
                </a:lnTo>
                <a:lnTo>
                  <a:pt x="1342390" y="320772"/>
                </a:lnTo>
                <a:lnTo>
                  <a:pt x="1333500" y="312523"/>
                </a:lnTo>
                <a:lnTo>
                  <a:pt x="1324293" y="304591"/>
                </a:lnTo>
                <a:lnTo>
                  <a:pt x="1314767" y="297293"/>
                </a:lnTo>
                <a:lnTo>
                  <a:pt x="1304925" y="289679"/>
                </a:lnTo>
                <a:lnTo>
                  <a:pt x="1295400" y="282698"/>
                </a:lnTo>
                <a:lnTo>
                  <a:pt x="1285557" y="275401"/>
                </a:lnTo>
                <a:lnTo>
                  <a:pt x="1275080" y="269055"/>
                </a:lnTo>
                <a:lnTo>
                  <a:pt x="1264920" y="262392"/>
                </a:lnTo>
                <a:lnTo>
                  <a:pt x="1254443" y="256364"/>
                </a:lnTo>
                <a:lnTo>
                  <a:pt x="1243647" y="250336"/>
                </a:lnTo>
                <a:lnTo>
                  <a:pt x="1232853" y="244625"/>
                </a:lnTo>
                <a:lnTo>
                  <a:pt x="1222057" y="239231"/>
                </a:lnTo>
                <a:lnTo>
                  <a:pt x="1210945" y="233837"/>
                </a:lnTo>
                <a:lnTo>
                  <a:pt x="1199515" y="228760"/>
                </a:lnTo>
                <a:lnTo>
                  <a:pt x="1188085" y="224319"/>
                </a:lnTo>
                <a:lnTo>
                  <a:pt x="1176973" y="219877"/>
                </a:lnTo>
                <a:lnTo>
                  <a:pt x="1164907" y="216069"/>
                </a:lnTo>
                <a:lnTo>
                  <a:pt x="1153160" y="212262"/>
                </a:lnTo>
                <a:lnTo>
                  <a:pt x="1141095" y="208772"/>
                </a:lnTo>
                <a:lnTo>
                  <a:pt x="1129347" y="205282"/>
                </a:lnTo>
                <a:lnTo>
                  <a:pt x="1116965" y="202109"/>
                </a:lnTo>
                <a:lnTo>
                  <a:pt x="1104900" y="199888"/>
                </a:lnTo>
                <a:lnTo>
                  <a:pt x="1092517" y="197349"/>
                </a:lnTo>
                <a:lnTo>
                  <a:pt x="1079817" y="195129"/>
                </a:lnTo>
                <a:lnTo>
                  <a:pt x="1067435" y="193225"/>
                </a:lnTo>
                <a:lnTo>
                  <a:pt x="1055053" y="191956"/>
                </a:lnTo>
                <a:lnTo>
                  <a:pt x="1042035" y="190687"/>
                </a:lnTo>
                <a:lnTo>
                  <a:pt x="1029335" y="190052"/>
                </a:lnTo>
                <a:lnTo>
                  <a:pt x="1016317" y="189417"/>
                </a:lnTo>
                <a:lnTo>
                  <a:pt x="1003300" y="189417"/>
                </a:lnTo>
                <a:lnTo>
                  <a:pt x="990283" y="189417"/>
                </a:lnTo>
                <a:close/>
                <a:moveTo>
                  <a:pt x="1003300" y="0"/>
                </a:moveTo>
                <a:lnTo>
                  <a:pt x="1024573" y="317"/>
                </a:lnTo>
                <a:lnTo>
                  <a:pt x="1046163" y="1269"/>
                </a:lnTo>
                <a:lnTo>
                  <a:pt x="1067117" y="2221"/>
                </a:lnTo>
                <a:lnTo>
                  <a:pt x="1088390" y="3490"/>
                </a:lnTo>
                <a:lnTo>
                  <a:pt x="1109345" y="5711"/>
                </a:lnTo>
                <a:lnTo>
                  <a:pt x="1130935" y="8249"/>
                </a:lnTo>
                <a:lnTo>
                  <a:pt x="1151890" y="11105"/>
                </a:lnTo>
                <a:lnTo>
                  <a:pt x="1172845" y="14278"/>
                </a:lnTo>
                <a:lnTo>
                  <a:pt x="1193483" y="17768"/>
                </a:lnTo>
                <a:lnTo>
                  <a:pt x="1214120" y="21892"/>
                </a:lnTo>
                <a:lnTo>
                  <a:pt x="1234757" y="26334"/>
                </a:lnTo>
                <a:lnTo>
                  <a:pt x="1255395" y="31411"/>
                </a:lnTo>
                <a:lnTo>
                  <a:pt x="1276033" y="36487"/>
                </a:lnTo>
                <a:lnTo>
                  <a:pt x="1296353" y="42199"/>
                </a:lnTo>
                <a:lnTo>
                  <a:pt x="1316355" y="48227"/>
                </a:lnTo>
                <a:lnTo>
                  <a:pt x="1336675" y="54573"/>
                </a:lnTo>
                <a:lnTo>
                  <a:pt x="1356677" y="61553"/>
                </a:lnTo>
                <a:lnTo>
                  <a:pt x="1376363" y="68850"/>
                </a:lnTo>
                <a:lnTo>
                  <a:pt x="1395730" y="76148"/>
                </a:lnTo>
                <a:lnTo>
                  <a:pt x="1415415" y="84080"/>
                </a:lnTo>
                <a:lnTo>
                  <a:pt x="1434783" y="92329"/>
                </a:lnTo>
                <a:lnTo>
                  <a:pt x="1453833" y="101213"/>
                </a:lnTo>
                <a:lnTo>
                  <a:pt x="1472883" y="110097"/>
                </a:lnTo>
                <a:lnTo>
                  <a:pt x="1491297" y="119298"/>
                </a:lnTo>
                <a:lnTo>
                  <a:pt x="1509713" y="128817"/>
                </a:lnTo>
                <a:lnTo>
                  <a:pt x="1528445" y="138970"/>
                </a:lnTo>
                <a:lnTo>
                  <a:pt x="1546543" y="149440"/>
                </a:lnTo>
                <a:lnTo>
                  <a:pt x="1564323" y="160228"/>
                </a:lnTo>
                <a:lnTo>
                  <a:pt x="1582103" y="171015"/>
                </a:lnTo>
                <a:lnTo>
                  <a:pt x="1599565" y="182437"/>
                </a:lnTo>
                <a:lnTo>
                  <a:pt x="1616710" y="194177"/>
                </a:lnTo>
                <a:lnTo>
                  <a:pt x="1633855" y="205916"/>
                </a:lnTo>
                <a:lnTo>
                  <a:pt x="1650683" y="218290"/>
                </a:lnTo>
                <a:lnTo>
                  <a:pt x="1666875" y="230664"/>
                </a:lnTo>
                <a:lnTo>
                  <a:pt x="1683067" y="243355"/>
                </a:lnTo>
                <a:lnTo>
                  <a:pt x="1698943" y="256681"/>
                </a:lnTo>
                <a:lnTo>
                  <a:pt x="1714500" y="270324"/>
                </a:lnTo>
                <a:lnTo>
                  <a:pt x="1730057" y="283650"/>
                </a:lnTo>
                <a:lnTo>
                  <a:pt x="1745297" y="297611"/>
                </a:lnTo>
                <a:lnTo>
                  <a:pt x="1759903" y="311888"/>
                </a:lnTo>
                <a:lnTo>
                  <a:pt x="1774507" y="326483"/>
                </a:lnTo>
                <a:lnTo>
                  <a:pt x="1788477" y="341396"/>
                </a:lnTo>
                <a:lnTo>
                  <a:pt x="1802130" y="356308"/>
                </a:lnTo>
                <a:lnTo>
                  <a:pt x="1815783" y="371537"/>
                </a:lnTo>
                <a:lnTo>
                  <a:pt x="1829117" y="387402"/>
                </a:lnTo>
                <a:lnTo>
                  <a:pt x="1841817" y="402948"/>
                </a:lnTo>
                <a:lnTo>
                  <a:pt x="1854200" y="419130"/>
                </a:lnTo>
                <a:lnTo>
                  <a:pt x="1866265" y="435311"/>
                </a:lnTo>
                <a:lnTo>
                  <a:pt x="1878013" y="451810"/>
                </a:lnTo>
                <a:lnTo>
                  <a:pt x="1889443" y="468309"/>
                </a:lnTo>
                <a:lnTo>
                  <a:pt x="1900555" y="485442"/>
                </a:lnTo>
                <a:lnTo>
                  <a:pt x="1911350" y="502575"/>
                </a:lnTo>
                <a:lnTo>
                  <a:pt x="1921510" y="520026"/>
                </a:lnTo>
                <a:lnTo>
                  <a:pt x="1931670" y="537793"/>
                </a:lnTo>
                <a:lnTo>
                  <a:pt x="1940877" y="555561"/>
                </a:lnTo>
                <a:lnTo>
                  <a:pt x="1950085" y="573329"/>
                </a:lnTo>
                <a:lnTo>
                  <a:pt x="1958657" y="592049"/>
                </a:lnTo>
                <a:lnTo>
                  <a:pt x="1966913" y="610134"/>
                </a:lnTo>
                <a:lnTo>
                  <a:pt x="1974533" y="628536"/>
                </a:lnTo>
                <a:lnTo>
                  <a:pt x="1981835" y="647573"/>
                </a:lnTo>
                <a:lnTo>
                  <a:pt x="1988820" y="666610"/>
                </a:lnTo>
                <a:lnTo>
                  <a:pt x="1995170" y="685647"/>
                </a:lnTo>
                <a:lnTo>
                  <a:pt x="2000885" y="704684"/>
                </a:lnTo>
                <a:lnTo>
                  <a:pt x="2006600" y="724355"/>
                </a:lnTo>
                <a:lnTo>
                  <a:pt x="2000885" y="742123"/>
                </a:lnTo>
                <a:lnTo>
                  <a:pt x="1995170" y="759891"/>
                </a:lnTo>
                <a:lnTo>
                  <a:pt x="1988820" y="777341"/>
                </a:lnTo>
                <a:lnTo>
                  <a:pt x="1981835" y="794792"/>
                </a:lnTo>
                <a:lnTo>
                  <a:pt x="1974533" y="811925"/>
                </a:lnTo>
                <a:lnTo>
                  <a:pt x="1966913" y="829058"/>
                </a:lnTo>
                <a:lnTo>
                  <a:pt x="1958657" y="845874"/>
                </a:lnTo>
                <a:lnTo>
                  <a:pt x="1950085" y="862373"/>
                </a:lnTo>
                <a:lnTo>
                  <a:pt x="1940877" y="879189"/>
                </a:lnTo>
                <a:lnTo>
                  <a:pt x="1931670" y="895053"/>
                </a:lnTo>
                <a:lnTo>
                  <a:pt x="1921510" y="911552"/>
                </a:lnTo>
                <a:lnTo>
                  <a:pt x="1911350" y="927099"/>
                </a:lnTo>
                <a:lnTo>
                  <a:pt x="1900555" y="943280"/>
                </a:lnTo>
                <a:lnTo>
                  <a:pt x="1889443" y="958510"/>
                </a:lnTo>
                <a:lnTo>
                  <a:pt x="1878013" y="973739"/>
                </a:lnTo>
                <a:lnTo>
                  <a:pt x="1866265" y="989286"/>
                </a:lnTo>
                <a:lnTo>
                  <a:pt x="1854200" y="1004198"/>
                </a:lnTo>
                <a:lnTo>
                  <a:pt x="1841817" y="1018793"/>
                </a:lnTo>
                <a:lnTo>
                  <a:pt x="1829117" y="1033388"/>
                </a:lnTo>
                <a:lnTo>
                  <a:pt x="1815783" y="1047666"/>
                </a:lnTo>
                <a:lnTo>
                  <a:pt x="1802130" y="1061309"/>
                </a:lnTo>
                <a:lnTo>
                  <a:pt x="1788477" y="1075269"/>
                </a:lnTo>
                <a:lnTo>
                  <a:pt x="1774507" y="1088913"/>
                </a:lnTo>
                <a:lnTo>
                  <a:pt x="1759903" y="1101921"/>
                </a:lnTo>
                <a:lnTo>
                  <a:pt x="1745297" y="1115247"/>
                </a:lnTo>
                <a:lnTo>
                  <a:pt x="1730057" y="1127938"/>
                </a:lnTo>
                <a:lnTo>
                  <a:pt x="1714500" y="1140312"/>
                </a:lnTo>
                <a:lnTo>
                  <a:pt x="1698943" y="1152686"/>
                </a:lnTo>
                <a:lnTo>
                  <a:pt x="1683067" y="1164743"/>
                </a:lnTo>
                <a:lnTo>
                  <a:pt x="1666875" y="1176482"/>
                </a:lnTo>
                <a:lnTo>
                  <a:pt x="1650683" y="1187905"/>
                </a:lnTo>
                <a:lnTo>
                  <a:pt x="1633855" y="1199009"/>
                </a:lnTo>
                <a:lnTo>
                  <a:pt x="1616710" y="1210114"/>
                </a:lnTo>
                <a:lnTo>
                  <a:pt x="1599565" y="1220902"/>
                </a:lnTo>
                <a:lnTo>
                  <a:pt x="1582103" y="1231055"/>
                </a:lnTo>
                <a:lnTo>
                  <a:pt x="1564323" y="1241208"/>
                </a:lnTo>
                <a:lnTo>
                  <a:pt x="1546543" y="1250726"/>
                </a:lnTo>
                <a:lnTo>
                  <a:pt x="1528445" y="1260245"/>
                </a:lnTo>
                <a:lnTo>
                  <a:pt x="1509713" y="1269763"/>
                </a:lnTo>
                <a:lnTo>
                  <a:pt x="1491297" y="1278647"/>
                </a:lnTo>
                <a:lnTo>
                  <a:pt x="1472883" y="1287214"/>
                </a:lnTo>
                <a:lnTo>
                  <a:pt x="1453833" y="1295146"/>
                </a:lnTo>
                <a:lnTo>
                  <a:pt x="1434783" y="1303078"/>
                </a:lnTo>
                <a:lnTo>
                  <a:pt x="1415415" y="1310693"/>
                </a:lnTo>
                <a:lnTo>
                  <a:pt x="1395730" y="1317990"/>
                </a:lnTo>
                <a:lnTo>
                  <a:pt x="1376363" y="1324653"/>
                </a:lnTo>
                <a:lnTo>
                  <a:pt x="1356677" y="1331316"/>
                </a:lnTo>
                <a:lnTo>
                  <a:pt x="1336675" y="1337662"/>
                </a:lnTo>
                <a:lnTo>
                  <a:pt x="1316355" y="1343373"/>
                </a:lnTo>
                <a:lnTo>
                  <a:pt x="1296353" y="1349084"/>
                </a:lnTo>
                <a:lnTo>
                  <a:pt x="1276033" y="1354478"/>
                </a:lnTo>
                <a:lnTo>
                  <a:pt x="1255395" y="1358920"/>
                </a:lnTo>
                <a:lnTo>
                  <a:pt x="1234757" y="1363679"/>
                </a:lnTo>
                <a:lnTo>
                  <a:pt x="1214120" y="1367486"/>
                </a:lnTo>
                <a:lnTo>
                  <a:pt x="1193483" y="1371294"/>
                </a:lnTo>
                <a:lnTo>
                  <a:pt x="1172845" y="1374784"/>
                </a:lnTo>
                <a:lnTo>
                  <a:pt x="1151890" y="1377639"/>
                </a:lnTo>
                <a:lnTo>
                  <a:pt x="1130935" y="1380178"/>
                </a:lnTo>
                <a:lnTo>
                  <a:pt x="1109345" y="1382399"/>
                </a:lnTo>
                <a:lnTo>
                  <a:pt x="1088390" y="1384302"/>
                </a:lnTo>
                <a:lnTo>
                  <a:pt x="1067117" y="1385571"/>
                </a:lnTo>
                <a:lnTo>
                  <a:pt x="1046163" y="1386840"/>
                </a:lnTo>
                <a:lnTo>
                  <a:pt x="1024573" y="1387475"/>
                </a:lnTo>
                <a:lnTo>
                  <a:pt x="1003300" y="1387475"/>
                </a:lnTo>
                <a:lnTo>
                  <a:pt x="981393" y="1387475"/>
                </a:lnTo>
                <a:lnTo>
                  <a:pt x="959485" y="1386840"/>
                </a:lnTo>
                <a:lnTo>
                  <a:pt x="937895" y="1385571"/>
                </a:lnTo>
                <a:lnTo>
                  <a:pt x="916305" y="1384302"/>
                </a:lnTo>
                <a:lnTo>
                  <a:pt x="895033" y="1382399"/>
                </a:lnTo>
                <a:lnTo>
                  <a:pt x="873760" y="1380178"/>
                </a:lnTo>
                <a:lnTo>
                  <a:pt x="852805" y="1377639"/>
                </a:lnTo>
                <a:lnTo>
                  <a:pt x="831533" y="1374784"/>
                </a:lnTo>
                <a:lnTo>
                  <a:pt x="810578" y="1371294"/>
                </a:lnTo>
                <a:lnTo>
                  <a:pt x="789940" y="1367486"/>
                </a:lnTo>
                <a:lnTo>
                  <a:pt x="769303" y="1363679"/>
                </a:lnTo>
                <a:lnTo>
                  <a:pt x="748983" y="1358920"/>
                </a:lnTo>
                <a:lnTo>
                  <a:pt x="728980" y="1354478"/>
                </a:lnTo>
                <a:lnTo>
                  <a:pt x="708660" y="1349084"/>
                </a:lnTo>
                <a:lnTo>
                  <a:pt x="689293" y="1343373"/>
                </a:lnTo>
                <a:lnTo>
                  <a:pt x="669290" y="1337662"/>
                </a:lnTo>
                <a:lnTo>
                  <a:pt x="649605" y="1331316"/>
                </a:lnTo>
                <a:lnTo>
                  <a:pt x="630555" y="1324653"/>
                </a:lnTo>
                <a:lnTo>
                  <a:pt x="611187" y="1317990"/>
                </a:lnTo>
                <a:lnTo>
                  <a:pt x="592455" y="1310693"/>
                </a:lnTo>
                <a:lnTo>
                  <a:pt x="573722" y="1303078"/>
                </a:lnTo>
                <a:lnTo>
                  <a:pt x="554990" y="1295146"/>
                </a:lnTo>
                <a:lnTo>
                  <a:pt x="536892" y="1287214"/>
                </a:lnTo>
                <a:lnTo>
                  <a:pt x="518477" y="1278647"/>
                </a:lnTo>
                <a:lnTo>
                  <a:pt x="500380" y="1269763"/>
                </a:lnTo>
                <a:lnTo>
                  <a:pt x="482917" y="1260245"/>
                </a:lnTo>
                <a:lnTo>
                  <a:pt x="465137" y="1250726"/>
                </a:lnTo>
                <a:lnTo>
                  <a:pt x="447992" y="1241208"/>
                </a:lnTo>
                <a:lnTo>
                  <a:pt x="430847" y="1231055"/>
                </a:lnTo>
                <a:lnTo>
                  <a:pt x="414020" y="1220902"/>
                </a:lnTo>
                <a:lnTo>
                  <a:pt x="397510" y="1210114"/>
                </a:lnTo>
                <a:lnTo>
                  <a:pt x="381000" y="1199009"/>
                </a:lnTo>
                <a:lnTo>
                  <a:pt x="364807" y="1187905"/>
                </a:lnTo>
                <a:lnTo>
                  <a:pt x="348615" y="1176482"/>
                </a:lnTo>
                <a:lnTo>
                  <a:pt x="333057" y="1164743"/>
                </a:lnTo>
                <a:lnTo>
                  <a:pt x="317817" y="1152686"/>
                </a:lnTo>
                <a:lnTo>
                  <a:pt x="302260" y="1140312"/>
                </a:lnTo>
                <a:lnTo>
                  <a:pt x="287337" y="1127938"/>
                </a:lnTo>
                <a:lnTo>
                  <a:pt x="272732" y="1115247"/>
                </a:lnTo>
                <a:lnTo>
                  <a:pt x="258445" y="1101921"/>
                </a:lnTo>
                <a:lnTo>
                  <a:pt x="244475" y="1088913"/>
                </a:lnTo>
                <a:lnTo>
                  <a:pt x="230505" y="1075269"/>
                </a:lnTo>
                <a:lnTo>
                  <a:pt x="216852" y="1061309"/>
                </a:lnTo>
                <a:lnTo>
                  <a:pt x="203517" y="1047666"/>
                </a:lnTo>
                <a:lnTo>
                  <a:pt x="190182" y="1033388"/>
                </a:lnTo>
                <a:lnTo>
                  <a:pt x="177800" y="1018793"/>
                </a:lnTo>
                <a:lnTo>
                  <a:pt x="164782" y="1004198"/>
                </a:lnTo>
                <a:lnTo>
                  <a:pt x="152717" y="989286"/>
                </a:lnTo>
                <a:lnTo>
                  <a:pt x="140970" y="973739"/>
                </a:lnTo>
                <a:lnTo>
                  <a:pt x="129222" y="958510"/>
                </a:lnTo>
                <a:lnTo>
                  <a:pt x="117792" y="943280"/>
                </a:lnTo>
                <a:lnTo>
                  <a:pt x="106997" y="927099"/>
                </a:lnTo>
                <a:lnTo>
                  <a:pt x="96202" y="911552"/>
                </a:lnTo>
                <a:lnTo>
                  <a:pt x="85725" y="895053"/>
                </a:lnTo>
                <a:lnTo>
                  <a:pt x="75882" y="879189"/>
                </a:lnTo>
                <a:lnTo>
                  <a:pt x="66040" y="862373"/>
                </a:lnTo>
                <a:lnTo>
                  <a:pt x="56515" y="845874"/>
                </a:lnTo>
                <a:lnTo>
                  <a:pt x="47307" y="829058"/>
                </a:lnTo>
                <a:lnTo>
                  <a:pt x="38735" y="811925"/>
                </a:lnTo>
                <a:lnTo>
                  <a:pt x="30162" y="794792"/>
                </a:lnTo>
                <a:lnTo>
                  <a:pt x="22225" y="777341"/>
                </a:lnTo>
                <a:lnTo>
                  <a:pt x="14287" y="759891"/>
                </a:lnTo>
                <a:lnTo>
                  <a:pt x="6667" y="742123"/>
                </a:lnTo>
                <a:lnTo>
                  <a:pt x="0" y="724355"/>
                </a:lnTo>
                <a:lnTo>
                  <a:pt x="6667" y="704684"/>
                </a:lnTo>
                <a:lnTo>
                  <a:pt x="14287" y="685647"/>
                </a:lnTo>
                <a:lnTo>
                  <a:pt x="22225" y="666610"/>
                </a:lnTo>
                <a:lnTo>
                  <a:pt x="30162" y="647573"/>
                </a:lnTo>
                <a:lnTo>
                  <a:pt x="38735" y="628536"/>
                </a:lnTo>
                <a:lnTo>
                  <a:pt x="47307" y="610134"/>
                </a:lnTo>
                <a:lnTo>
                  <a:pt x="56515" y="592049"/>
                </a:lnTo>
                <a:lnTo>
                  <a:pt x="66040" y="573329"/>
                </a:lnTo>
                <a:lnTo>
                  <a:pt x="75882" y="555561"/>
                </a:lnTo>
                <a:lnTo>
                  <a:pt x="85725" y="537793"/>
                </a:lnTo>
                <a:lnTo>
                  <a:pt x="96202" y="520026"/>
                </a:lnTo>
                <a:lnTo>
                  <a:pt x="106997" y="502575"/>
                </a:lnTo>
                <a:lnTo>
                  <a:pt x="117792" y="485442"/>
                </a:lnTo>
                <a:lnTo>
                  <a:pt x="129222" y="468309"/>
                </a:lnTo>
                <a:lnTo>
                  <a:pt x="140970" y="451810"/>
                </a:lnTo>
                <a:lnTo>
                  <a:pt x="152717" y="435311"/>
                </a:lnTo>
                <a:lnTo>
                  <a:pt x="164782" y="419130"/>
                </a:lnTo>
                <a:lnTo>
                  <a:pt x="177800" y="402948"/>
                </a:lnTo>
                <a:lnTo>
                  <a:pt x="190182" y="387402"/>
                </a:lnTo>
                <a:lnTo>
                  <a:pt x="203517" y="371537"/>
                </a:lnTo>
                <a:lnTo>
                  <a:pt x="216852" y="356308"/>
                </a:lnTo>
                <a:lnTo>
                  <a:pt x="230505" y="341396"/>
                </a:lnTo>
                <a:lnTo>
                  <a:pt x="244475" y="326483"/>
                </a:lnTo>
                <a:lnTo>
                  <a:pt x="258445" y="311888"/>
                </a:lnTo>
                <a:lnTo>
                  <a:pt x="272732" y="297611"/>
                </a:lnTo>
                <a:lnTo>
                  <a:pt x="287337" y="283650"/>
                </a:lnTo>
                <a:lnTo>
                  <a:pt x="302260" y="270324"/>
                </a:lnTo>
                <a:lnTo>
                  <a:pt x="317817" y="256681"/>
                </a:lnTo>
                <a:lnTo>
                  <a:pt x="333057" y="243355"/>
                </a:lnTo>
                <a:lnTo>
                  <a:pt x="348615" y="230664"/>
                </a:lnTo>
                <a:lnTo>
                  <a:pt x="364807" y="218290"/>
                </a:lnTo>
                <a:lnTo>
                  <a:pt x="381000" y="205916"/>
                </a:lnTo>
                <a:lnTo>
                  <a:pt x="397510" y="194177"/>
                </a:lnTo>
                <a:lnTo>
                  <a:pt x="414020" y="182437"/>
                </a:lnTo>
                <a:lnTo>
                  <a:pt x="430847" y="171015"/>
                </a:lnTo>
                <a:lnTo>
                  <a:pt x="447992" y="160228"/>
                </a:lnTo>
                <a:lnTo>
                  <a:pt x="465137" y="149440"/>
                </a:lnTo>
                <a:lnTo>
                  <a:pt x="482917" y="138970"/>
                </a:lnTo>
                <a:lnTo>
                  <a:pt x="500380" y="128817"/>
                </a:lnTo>
                <a:lnTo>
                  <a:pt x="518477" y="119298"/>
                </a:lnTo>
                <a:lnTo>
                  <a:pt x="536892" y="110097"/>
                </a:lnTo>
                <a:lnTo>
                  <a:pt x="554990" y="101213"/>
                </a:lnTo>
                <a:lnTo>
                  <a:pt x="573722" y="92329"/>
                </a:lnTo>
                <a:lnTo>
                  <a:pt x="592455" y="84080"/>
                </a:lnTo>
                <a:lnTo>
                  <a:pt x="611187" y="76148"/>
                </a:lnTo>
                <a:lnTo>
                  <a:pt x="630555" y="68850"/>
                </a:lnTo>
                <a:lnTo>
                  <a:pt x="649605" y="61553"/>
                </a:lnTo>
                <a:lnTo>
                  <a:pt x="669290" y="54573"/>
                </a:lnTo>
                <a:lnTo>
                  <a:pt x="689293" y="48227"/>
                </a:lnTo>
                <a:lnTo>
                  <a:pt x="708660" y="42199"/>
                </a:lnTo>
                <a:lnTo>
                  <a:pt x="728980" y="36487"/>
                </a:lnTo>
                <a:lnTo>
                  <a:pt x="748983" y="31411"/>
                </a:lnTo>
                <a:lnTo>
                  <a:pt x="769303" y="26334"/>
                </a:lnTo>
                <a:lnTo>
                  <a:pt x="789940" y="21892"/>
                </a:lnTo>
                <a:lnTo>
                  <a:pt x="810578" y="17768"/>
                </a:lnTo>
                <a:lnTo>
                  <a:pt x="831533" y="14278"/>
                </a:lnTo>
                <a:lnTo>
                  <a:pt x="852805" y="11105"/>
                </a:lnTo>
                <a:lnTo>
                  <a:pt x="873760" y="8249"/>
                </a:lnTo>
                <a:lnTo>
                  <a:pt x="895033" y="5711"/>
                </a:lnTo>
                <a:lnTo>
                  <a:pt x="916305" y="3490"/>
                </a:lnTo>
                <a:lnTo>
                  <a:pt x="937895" y="2221"/>
                </a:lnTo>
                <a:lnTo>
                  <a:pt x="959485" y="1269"/>
                </a:lnTo>
                <a:lnTo>
                  <a:pt x="981393" y="317"/>
                </a:lnTo>
                <a:lnTo>
                  <a:pt x="100330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3" name="等腰三角形 2"/>
          <p:cNvSpPr/>
          <p:nvPr/>
        </p:nvSpPr>
        <p:spPr>
          <a:xfrm flipV="1">
            <a:off x="5374650" y="0"/>
            <a:ext cx="1442700" cy="307706"/>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Noto Sans S Chinese Bold" panose="020B0800000000000000" pitchFamily="34" charset="-122"/>
              <a:ea typeface="Noto Sans S Chinese Bold" panose="020B0800000000000000" pitchFamily="34" charset="-122"/>
              <a:cs typeface="+mn-cs"/>
            </a:endParaRPr>
          </a:p>
        </p:txBody>
      </p:sp>
      <p:sp>
        <p:nvSpPr>
          <p:cNvPr id="4" name="1"/>
          <p:cNvSpPr txBox="1"/>
          <p:nvPr/>
        </p:nvSpPr>
        <p:spPr>
          <a:xfrm>
            <a:off x="5658485" y="3298190"/>
            <a:ext cx="6555105" cy="922020"/>
          </a:xfrm>
          <a:prstGeom prst="rect">
            <a:avLst/>
          </a:prstGeom>
          <a:noFill/>
        </p:spPr>
        <p:txBody>
          <a:bodyPr wrap="square" rtlCol="0">
            <a:spAutoFit/>
          </a:bodyPr>
          <a:lstStyle/>
          <a:p>
            <a:pPr defTabSz="685800"/>
            <a:r>
              <a:rPr lang="zh-CN" altLang="en-US" sz="5400" dirty="0">
                <a:solidFill>
                  <a:schemeClr val="tx1">
                    <a:lumMod val="95000"/>
                    <a:lumOff val="5000"/>
                  </a:schemeClr>
                </a:solidFill>
                <a:latin typeface="华文楷体" panose="02010600040101010101" pitchFamily="2" charset="-122"/>
                <a:ea typeface="华文楷体" panose="02010600040101010101" pitchFamily="2" charset="-122"/>
                <a:cs typeface="+mn-ea"/>
                <a:sym typeface="+mn-ea"/>
              </a:rPr>
              <a:t>消防基本知识与技能</a:t>
            </a:r>
            <a:endParaRPr lang="en-US" altLang="zh-CN" sz="5400" dirty="0">
              <a:solidFill>
                <a:schemeClr val="tx1">
                  <a:lumMod val="95000"/>
                  <a:lumOff val="5000"/>
                </a:schemeClr>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flipH="1">
            <a:off x="1491748" y="1325419"/>
            <a:ext cx="4732955" cy="4101894"/>
          </a:xfrm>
          <a:prstGeom prst="rect">
            <a:avLst/>
          </a:prstGeom>
        </p:spPr>
      </p:pic>
      <p:pic>
        <p:nvPicPr>
          <p:cNvPr id="7" name="图片 6"/>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05126" y="5021943"/>
            <a:ext cx="12418422" cy="1910077"/>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七角星 5"/>
          <p:cNvSpPr/>
          <p:nvPr/>
        </p:nvSpPr>
        <p:spPr>
          <a:xfrm>
            <a:off x="1160145" y="1561465"/>
            <a:ext cx="5962015" cy="5196840"/>
          </a:xfrm>
          <a:prstGeom prst="star7">
            <a:avLst/>
          </a:prstGeom>
          <a:solidFill>
            <a:schemeClr val="bg1"/>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0" y="0"/>
            <a:ext cx="12192000" cy="686683"/>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0" y="40352"/>
            <a:ext cx="10104708" cy="645160"/>
          </a:xfrm>
          <a:prstGeom prst="rect">
            <a:avLst/>
          </a:prstGeom>
          <a:noFill/>
        </p:spPr>
        <p:txBody>
          <a:bodyPr wrap="square" rtlCol="0">
            <a:spAutoFit/>
          </a:bodyPr>
          <a:lstStyle/>
          <a:p>
            <a:pPr algn="l" defTabSz="914400"/>
            <a:r>
              <a:rPr lang="zh-CN" altLang="en-US" sz="3600" dirty="0" smtClean="0">
                <a:solidFill>
                  <a:schemeClr val="bg1"/>
                </a:solidFill>
                <a:latin typeface="微软雅黑" panose="020B0503020204020204" pitchFamily="34" charset="-122"/>
                <a:ea typeface="微软雅黑" panose="020B0503020204020204" pitchFamily="34" charset="-122"/>
                <a:sym typeface="+mn-ea"/>
              </a:rPr>
              <a:t>消防基本知识与技能</a:t>
            </a:r>
          </a:p>
        </p:txBody>
      </p:sp>
      <p:sp>
        <p:nvSpPr>
          <p:cNvPr id="85" name="文本框 7"/>
          <p:cNvSpPr txBox="1"/>
          <p:nvPr/>
        </p:nvSpPr>
        <p:spPr>
          <a:xfrm>
            <a:off x="1819275" y="1009650"/>
            <a:ext cx="3865245" cy="583565"/>
          </a:xfrm>
          <a:prstGeom prst="rect">
            <a:avLst/>
          </a:prstGeom>
          <a:solidFill>
            <a:srgbClr val="FFC000"/>
          </a:solidFill>
        </p:spPr>
        <p:txBody>
          <a:bodyPr wrap="square" rtlCol="0">
            <a:spAutoFit/>
          </a:bodyPr>
          <a:lstStyle/>
          <a:p>
            <a:pPr algn="l"/>
            <a:r>
              <a:rPr lang="zh-CN" altLang="en-US" sz="3200" b="1" dirty="0">
                <a:latin typeface="微软雅黑" panose="020B0503020204020204" pitchFamily="34" charset="-122"/>
                <a:ea typeface="微软雅黑" panose="020B0503020204020204" pitchFamily="34" charset="-122"/>
                <a:sym typeface="+mn-ea"/>
              </a:rPr>
              <a:t>电器着火后扑救法</a:t>
            </a:r>
            <a:r>
              <a:rPr lang="zh-CN" altLang="en-US" sz="3200" b="1" dirty="0">
                <a:latin typeface="微软雅黑" panose="020B0503020204020204" pitchFamily="34" charset="-122"/>
                <a:ea typeface="微软雅黑" panose="020B0503020204020204" pitchFamily="34" charset="-122"/>
              </a:rPr>
              <a:t>：</a:t>
            </a:r>
          </a:p>
        </p:txBody>
      </p:sp>
      <p:grpSp>
        <p:nvGrpSpPr>
          <p:cNvPr id="2" name="组合 1"/>
          <p:cNvGrpSpPr/>
          <p:nvPr/>
        </p:nvGrpSpPr>
        <p:grpSpPr>
          <a:xfrm>
            <a:off x="107950" y="820420"/>
            <a:ext cx="1289050" cy="1231265"/>
            <a:chOff x="8585" y="4431"/>
            <a:chExt cx="2030" cy="1939"/>
          </a:xfrm>
        </p:grpSpPr>
        <p:sp>
          <p:nvSpPr>
            <p:cNvPr id="116" name="Freeform 92"/>
            <p:cNvSpPr>
              <a:spLocks noEditPoints="1"/>
            </p:cNvSpPr>
            <p:nvPr/>
          </p:nvSpPr>
          <p:spPr bwMode="auto">
            <a:xfrm>
              <a:off x="8876" y="5346"/>
              <a:ext cx="1447" cy="1024"/>
            </a:xfrm>
            <a:custGeom>
              <a:avLst/>
              <a:gdLst>
                <a:gd name="T0" fmla="*/ 339 w 355"/>
                <a:gd name="T1" fmla="*/ 20 h 250"/>
                <a:gd name="T2" fmla="*/ 177 w 355"/>
                <a:gd name="T3" fmla="*/ 0 h 250"/>
                <a:gd name="T4" fmla="*/ 15 w 355"/>
                <a:gd name="T5" fmla="*/ 20 h 250"/>
                <a:gd name="T6" fmla="*/ 3 w 355"/>
                <a:gd name="T7" fmla="*/ 49 h 250"/>
                <a:gd name="T8" fmla="*/ 8 w 355"/>
                <a:gd name="T9" fmla="*/ 89 h 250"/>
                <a:gd name="T10" fmla="*/ 33 w 355"/>
                <a:gd name="T11" fmla="*/ 168 h 250"/>
                <a:gd name="T12" fmla="*/ 181 w 355"/>
                <a:gd name="T13" fmla="*/ 250 h 250"/>
                <a:gd name="T14" fmla="*/ 342 w 355"/>
                <a:gd name="T15" fmla="*/ 95 h 250"/>
                <a:gd name="T16" fmla="*/ 351 w 355"/>
                <a:gd name="T17" fmla="*/ 50 h 250"/>
                <a:gd name="T18" fmla="*/ 350 w 355"/>
                <a:gd name="T19" fmla="*/ 28 h 250"/>
                <a:gd name="T20" fmla="*/ 244 w 355"/>
                <a:gd name="T21" fmla="*/ 144 h 250"/>
                <a:gd name="T22" fmla="*/ 236 w 355"/>
                <a:gd name="T23" fmla="*/ 145 h 250"/>
                <a:gd name="T24" fmla="*/ 231 w 355"/>
                <a:gd name="T25" fmla="*/ 146 h 250"/>
                <a:gd name="T26" fmla="*/ 223 w 355"/>
                <a:gd name="T27" fmla="*/ 147 h 250"/>
                <a:gd name="T28" fmla="*/ 217 w 355"/>
                <a:gd name="T29" fmla="*/ 147 h 250"/>
                <a:gd name="T30" fmla="*/ 208 w 355"/>
                <a:gd name="T31" fmla="*/ 146 h 250"/>
                <a:gd name="T32" fmla="*/ 207 w 355"/>
                <a:gd name="T33" fmla="*/ 145 h 250"/>
                <a:gd name="T34" fmla="*/ 206 w 355"/>
                <a:gd name="T35" fmla="*/ 145 h 250"/>
                <a:gd name="T36" fmla="*/ 205 w 355"/>
                <a:gd name="T37" fmla="*/ 144 h 250"/>
                <a:gd name="T38" fmla="*/ 204 w 355"/>
                <a:gd name="T39" fmla="*/ 142 h 250"/>
                <a:gd name="T40" fmla="*/ 200 w 355"/>
                <a:gd name="T41" fmla="*/ 115 h 250"/>
                <a:gd name="T42" fmla="*/ 198 w 355"/>
                <a:gd name="T43" fmla="*/ 107 h 250"/>
                <a:gd name="T44" fmla="*/ 196 w 355"/>
                <a:gd name="T45" fmla="*/ 100 h 250"/>
                <a:gd name="T46" fmla="*/ 191 w 355"/>
                <a:gd name="T47" fmla="*/ 100 h 250"/>
                <a:gd name="T48" fmla="*/ 196 w 355"/>
                <a:gd name="T49" fmla="*/ 98 h 250"/>
                <a:gd name="T50" fmla="*/ 195 w 355"/>
                <a:gd name="T51" fmla="*/ 95 h 250"/>
                <a:gd name="T52" fmla="*/ 179 w 355"/>
                <a:gd name="T53" fmla="*/ 78 h 250"/>
                <a:gd name="T54" fmla="*/ 176 w 355"/>
                <a:gd name="T55" fmla="*/ 78 h 250"/>
                <a:gd name="T56" fmla="*/ 160 w 355"/>
                <a:gd name="T57" fmla="*/ 95 h 250"/>
                <a:gd name="T58" fmla="*/ 159 w 355"/>
                <a:gd name="T59" fmla="*/ 98 h 250"/>
                <a:gd name="T60" fmla="*/ 158 w 355"/>
                <a:gd name="T61" fmla="*/ 101 h 250"/>
                <a:gd name="T62" fmla="*/ 156 w 355"/>
                <a:gd name="T63" fmla="*/ 111 h 250"/>
                <a:gd name="T64" fmla="*/ 155 w 355"/>
                <a:gd name="T65" fmla="*/ 115 h 250"/>
                <a:gd name="T66" fmla="*/ 154 w 355"/>
                <a:gd name="T67" fmla="*/ 119 h 250"/>
                <a:gd name="T68" fmla="*/ 151 w 355"/>
                <a:gd name="T69" fmla="*/ 134 h 250"/>
                <a:gd name="T70" fmla="*/ 150 w 355"/>
                <a:gd name="T71" fmla="*/ 142 h 250"/>
                <a:gd name="T72" fmla="*/ 138 w 355"/>
                <a:gd name="T73" fmla="*/ 147 h 250"/>
                <a:gd name="T74" fmla="*/ 127 w 355"/>
                <a:gd name="T75" fmla="*/ 146 h 250"/>
                <a:gd name="T76" fmla="*/ 121 w 355"/>
                <a:gd name="T77" fmla="*/ 146 h 250"/>
                <a:gd name="T78" fmla="*/ 116 w 355"/>
                <a:gd name="T79" fmla="*/ 145 h 250"/>
                <a:gd name="T80" fmla="*/ 28 w 355"/>
                <a:gd name="T81" fmla="*/ 31 h 250"/>
                <a:gd name="T82" fmla="*/ 327 w 355"/>
                <a:gd name="T83" fmla="*/ 31 h 250"/>
                <a:gd name="T84" fmla="*/ 137 w 355"/>
                <a:gd name="T85" fmla="*/ 164 h 250"/>
                <a:gd name="T86" fmla="*/ 177 w 355"/>
                <a:gd name="T87" fmla="*/ 96 h 250"/>
                <a:gd name="T88" fmla="*/ 217 w 355"/>
                <a:gd name="T89" fmla="*/ 164 h 250"/>
                <a:gd name="T90" fmla="*/ 308 w 355"/>
                <a:gd name="T91" fmla="*/ 162 h 250"/>
                <a:gd name="T92" fmla="*/ 177 w 355"/>
                <a:gd name="T93" fmla="*/ 235 h 250"/>
                <a:gd name="T94" fmla="*/ 47 w 355"/>
                <a:gd name="T95" fmla="*/ 162 h 250"/>
                <a:gd name="T96" fmla="*/ 137 w 355"/>
                <a:gd name="T97" fmla="*/ 164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55" h="250">
                  <a:moveTo>
                    <a:pt x="350" y="28"/>
                  </a:moveTo>
                  <a:cubicBezTo>
                    <a:pt x="348" y="24"/>
                    <a:pt x="344" y="21"/>
                    <a:pt x="339" y="20"/>
                  </a:cubicBezTo>
                  <a:cubicBezTo>
                    <a:pt x="339" y="20"/>
                    <a:pt x="339" y="20"/>
                    <a:pt x="339" y="20"/>
                  </a:cubicBezTo>
                  <a:cubicBezTo>
                    <a:pt x="316" y="1"/>
                    <a:pt x="201" y="0"/>
                    <a:pt x="177" y="0"/>
                  </a:cubicBezTo>
                  <a:cubicBezTo>
                    <a:pt x="154" y="0"/>
                    <a:pt x="39" y="1"/>
                    <a:pt x="16" y="20"/>
                  </a:cubicBezTo>
                  <a:cubicBezTo>
                    <a:pt x="15" y="20"/>
                    <a:pt x="15" y="20"/>
                    <a:pt x="15" y="20"/>
                  </a:cubicBezTo>
                  <a:cubicBezTo>
                    <a:pt x="11" y="21"/>
                    <a:pt x="7" y="24"/>
                    <a:pt x="4" y="28"/>
                  </a:cubicBezTo>
                  <a:cubicBezTo>
                    <a:pt x="0" y="36"/>
                    <a:pt x="3" y="47"/>
                    <a:pt x="3" y="49"/>
                  </a:cubicBezTo>
                  <a:cubicBezTo>
                    <a:pt x="4" y="50"/>
                    <a:pt x="4" y="50"/>
                    <a:pt x="4" y="50"/>
                  </a:cubicBezTo>
                  <a:cubicBezTo>
                    <a:pt x="8" y="89"/>
                    <a:pt x="8" y="89"/>
                    <a:pt x="8" y="89"/>
                  </a:cubicBezTo>
                  <a:cubicBezTo>
                    <a:pt x="9" y="92"/>
                    <a:pt x="10" y="94"/>
                    <a:pt x="13" y="95"/>
                  </a:cubicBezTo>
                  <a:cubicBezTo>
                    <a:pt x="14" y="112"/>
                    <a:pt x="19" y="140"/>
                    <a:pt x="33" y="168"/>
                  </a:cubicBezTo>
                  <a:cubicBezTo>
                    <a:pt x="51" y="206"/>
                    <a:pt x="90" y="250"/>
                    <a:pt x="174" y="250"/>
                  </a:cubicBezTo>
                  <a:cubicBezTo>
                    <a:pt x="181" y="250"/>
                    <a:pt x="181" y="250"/>
                    <a:pt x="181" y="250"/>
                  </a:cubicBezTo>
                  <a:cubicBezTo>
                    <a:pt x="265" y="250"/>
                    <a:pt x="304" y="206"/>
                    <a:pt x="322" y="168"/>
                  </a:cubicBezTo>
                  <a:cubicBezTo>
                    <a:pt x="335" y="140"/>
                    <a:pt x="340" y="112"/>
                    <a:pt x="342" y="95"/>
                  </a:cubicBezTo>
                  <a:cubicBezTo>
                    <a:pt x="345" y="94"/>
                    <a:pt x="346" y="92"/>
                    <a:pt x="347" y="89"/>
                  </a:cubicBezTo>
                  <a:cubicBezTo>
                    <a:pt x="351" y="50"/>
                    <a:pt x="351" y="50"/>
                    <a:pt x="351" y="50"/>
                  </a:cubicBezTo>
                  <a:cubicBezTo>
                    <a:pt x="352" y="48"/>
                    <a:pt x="352" y="48"/>
                    <a:pt x="352" y="48"/>
                  </a:cubicBezTo>
                  <a:cubicBezTo>
                    <a:pt x="352" y="47"/>
                    <a:pt x="355" y="36"/>
                    <a:pt x="350" y="28"/>
                  </a:cubicBezTo>
                  <a:close/>
                  <a:moveTo>
                    <a:pt x="318" y="100"/>
                  </a:moveTo>
                  <a:cubicBezTo>
                    <a:pt x="311" y="108"/>
                    <a:pt x="287" y="134"/>
                    <a:pt x="244" y="144"/>
                  </a:cubicBezTo>
                  <a:cubicBezTo>
                    <a:pt x="242" y="144"/>
                    <a:pt x="240" y="144"/>
                    <a:pt x="239" y="145"/>
                  </a:cubicBezTo>
                  <a:cubicBezTo>
                    <a:pt x="236" y="145"/>
                    <a:pt x="236" y="145"/>
                    <a:pt x="236" y="145"/>
                  </a:cubicBezTo>
                  <a:cubicBezTo>
                    <a:pt x="235" y="145"/>
                    <a:pt x="234" y="145"/>
                    <a:pt x="234" y="146"/>
                  </a:cubicBezTo>
                  <a:cubicBezTo>
                    <a:pt x="233" y="146"/>
                    <a:pt x="232" y="146"/>
                    <a:pt x="231" y="146"/>
                  </a:cubicBezTo>
                  <a:cubicBezTo>
                    <a:pt x="228" y="146"/>
                    <a:pt x="228" y="146"/>
                    <a:pt x="228" y="146"/>
                  </a:cubicBezTo>
                  <a:cubicBezTo>
                    <a:pt x="227" y="146"/>
                    <a:pt x="225" y="147"/>
                    <a:pt x="223" y="147"/>
                  </a:cubicBezTo>
                  <a:cubicBezTo>
                    <a:pt x="223" y="147"/>
                    <a:pt x="223" y="147"/>
                    <a:pt x="223" y="147"/>
                  </a:cubicBezTo>
                  <a:cubicBezTo>
                    <a:pt x="221" y="147"/>
                    <a:pt x="219" y="147"/>
                    <a:pt x="217" y="147"/>
                  </a:cubicBezTo>
                  <a:cubicBezTo>
                    <a:pt x="216" y="147"/>
                    <a:pt x="216" y="147"/>
                    <a:pt x="216" y="147"/>
                  </a:cubicBezTo>
                  <a:cubicBezTo>
                    <a:pt x="213" y="147"/>
                    <a:pt x="210" y="147"/>
                    <a:pt x="208" y="146"/>
                  </a:cubicBezTo>
                  <a:cubicBezTo>
                    <a:pt x="208" y="146"/>
                    <a:pt x="208" y="146"/>
                    <a:pt x="208" y="146"/>
                  </a:cubicBezTo>
                  <a:cubicBezTo>
                    <a:pt x="208" y="146"/>
                    <a:pt x="207" y="145"/>
                    <a:pt x="207" y="145"/>
                  </a:cubicBezTo>
                  <a:cubicBezTo>
                    <a:pt x="207" y="145"/>
                    <a:pt x="207" y="145"/>
                    <a:pt x="207" y="145"/>
                  </a:cubicBezTo>
                  <a:cubicBezTo>
                    <a:pt x="206" y="145"/>
                    <a:pt x="206" y="145"/>
                    <a:pt x="206" y="145"/>
                  </a:cubicBezTo>
                  <a:cubicBezTo>
                    <a:pt x="206" y="144"/>
                    <a:pt x="206" y="144"/>
                    <a:pt x="206" y="144"/>
                  </a:cubicBezTo>
                  <a:cubicBezTo>
                    <a:pt x="205" y="144"/>
                    <a:pt x="205" y="144"/>
                    <a:pt x="205" y="144"/>
                  </a:cubicBezTo>
                  <a:cubicBezTo>
                    <a:pt x="205" y="143"/>
                    <a:pt x="205" y="143"/>
                    <a:pt x="205" y="143"/>
                  </a:cubicBezTo>
                  <a:cubicBezTo>
                    <a:pt x="205" y="142"/>
                    <a:pt x="205" y="142"/>
                    <a:pt x="204" y="142"/>
                  </a:cubicBezTo>
                  <a:cubicBezTo>
                    <a:pt x="204" y="140"/>
                    <a:pt x="204" y="138"/>
                    <a:pt x="204" y="136"/>
                  </a:cubicBezTo>
                  <a:cubicBezTo>
                    <a:pt x="200" y="115"/>
                    <a:pt x="200" y="115"/>
                    <a:pt x="200" y="115"/>
                  </a:cubicBezTo>
                  <a:cubicBezTo>
                    <a:pt x="200" y="114"/>
                    <a:pt x="200" y="112"/>
                    <a:pt x="199" y="111"/>
                  </a:cubicBezTo>
                  <a:cubicBezTo>
                    <a:pt x="199" y="110"/>
                    <a:pt x="199" y="109"/>
                    <a:pt x="198" y="107"/>
                  </a:cubicBezTo>
                  <a:cubicBezTo>
                    <a:pt x="198" y="106"/>
                    <a:pt x="198" y="105"/>
                    <a:pt x="198" y="104"/>
                  </a:cubicBezTo>
                  <a:cubicBezTo>
                    <a:pt x="196" y="100"/>
                    <a:pt x="196" y="100"/>
                    <a:pt x="196" y="100"/>
                  </a:cubicBezTo>
                  <a:cubicBezTo>
                    <a:pt x="196" y="99"/>
                    <a:pt x="196" y="99"/>
                    <a:pt x="196" y="98"/>
                  </a:cubicBezTo>
                  <a:cubicBezTo>
                    <a:pt x="191" y="100"/>
                    <a:pt x="191" y="100"/>
                    <a:pt x="191" y="100"/>
                  </a:cubicBezTo>
                  <a:cubicBezTo>
                    <a:pt x="191" y="99"/>
                    <a:pt x="191" y="99"/>
                    <a:pt x="191" y="99"/>
                  </a:cubicBezTo>
                  <a:cubicBezTo>
                    <a:pt x="196" y="98"/>
                    <a:pt x="196" y="98"/>
                    <a:pt x="196" y="98"/>
                  </a:cubicBezTo>
                  <a:cubicBezTo>
                    <a:pt x="195" y="97"/>
                    <a:pt x="195" y="96"/>
                    <a:pt x="195" y="96"/>
                  </a:cubicBezTo>
                  <a:cubicBezTo>
                    <a:pt x="195" y="95"/>
                    <a:pt x="195" y="95"/>
                    <a:pt x="195" y="95"/>
                  </a:cubicBezTo>
                  <a:cubicBezTo>
                    <a:pt x="193" y="91"/>
                    <a:pt x="192" y="88"/>
                    <a:pt x="190" y="85"/>
                  </a:cubicBezTo>
                  <a:cubicBezTo>
                    <a:pt x="186" y="79"/>
                    <a:pt x="182" y="78"/>
                    <a:pt x="179" y="78"/>
                  </a:cubicBezTo>
                  <a:cubicBezTo>
                    <a:pt x="177" y="78"/>
                    <a:pt x="177" y="78"/>
                    <a:pt x="177" y="78"/>
                  </a:cubicBezTo>
                  <a:cubicBezTo>
                    <a:pt x="176" y="78"/>
                    <a:pt x="176" y="78"/>
                    <a:pt x="176" y="78"/>
                  </a:cubicBezTo>
                  <a:cubicBezTo>
                    <a:pt x="173" y="78"/>
                    <a:pt x="169" y="79"/>
                    <a:pt x="165" y="85"/>
                  </a:cubicBezTo>
                  <a:cubicBezTo>
                    <a:pt x="163" y="88"/>
                    <a:pt x="161" y="91"/>
                    <a:pt x="160" y="95"/>
                  </a:cubicBezTo>
                  <a:cubicBezTo>
                    <a:pt x="160" y="96"/>
                    <a:pt x="159" y="97"/>
                    <a:pt x="159" y="98"/>
                  </a:cubicBezTo>
                  <a:cubicBezTo>
                    <a:pt x="159" y="98"/>
                    <a:pt x="159" y="98"/>
                    <a:pt x="159" y="98"/>
                  </a:cubicBezTo>
                  <a:cubicBezTo>
                    <a:pt x="159" y="99"/>
                    <a:pt x="158" y="100"/>
                    <a:pt x="158" y="101"/>
                  </a:cubicBezTo>
                  <a:cubicBezTo>
                    <a:pt x="158" y="101"/>
                    <a:pt x="158" y="101"/>
                    <a:pt x="158" y="101"/>
                  </a:cubicBezTo>
                  <a:cubicBezTo>
                    <a:pt x="158" y="102"/>
                    <a:pt x="158" y="103"/>
                    <a:pt x="157" y="104"/>
                  </a:cubicBezTo>
                  <a:cubicBezTo>
                    <a:pt x="157" y="106"/>
                    <a:pt x="156" y="108"/>
                    <a:pt x="156" y="111"/>
                  </a:cubicBezTo>
                  <a:cubicBezTo>
                    <a:pt x="155" y="112"/>
                    <a:pt x="155" y="112"/>
                    <a:pt x="155" y="112"/>
                  </a:cubicBezTo>
                  <a:cubicBezTo>
                    <a:pt x="155" y="113"/>
                    <a:pt x="155" y="114"/>
                    <a:pt x="155" y="115"/>
                  </a:cubicBezTo>
                  <a:cubicBezTo>
                    <a:pt x="154" y="116"/>
                    <a:pt x="154" y="116"/>
                    <a:pt x="154" y="116"/>
                  </a:cubicBezTo>
                  <a:cubicBezTo>
                    <a:pt x="154" y="117"/>
                    <a:pt x="154" y="118"/>
                    <a:pt x="154" y="119"/>
                  </a:cubicBezTo>
                  <a:cubicBezTo>
                    <a:pt x="152" y="130"/>
                    <a:pt x="152" y="130"/>
                    <a:pt x="152" y="130"/>
                  </a:cubicBezTo>
                  <a:cubicBezTo>
                    <a:pt x="152" y="132"/>
                    <a:pt x="152" y="133"/>
                    <a:pt x="151" y="134"/>
                  </a:cubicBezTo>
                  <a:cubicBezTo>
                    <a:pt x="151" y="136"/>
                    <a:pt x="151" y="136"/>
                    <a:pt x="151" y="136"/>
                  </a:cubicBezTo>
                  <a:cubicBezTo>
                    <a:pt x="151" y="138"/>
                    <a:pt x="151" y="140"/>
                    <a:pt x="150" y="142"/>
                  </a:cubicBezTo>
                  <a:cubicBezTo>
                    <a:pt x="150" y="147"/>
                    <a:pt x="142" y="147"/>
                    <a:pt x="139" y="147"/>
                  </a:cubicBezTo>
                  <a:cubicBezTo>
                    <a:pt x="138" y="147"/>
                    <a:pt x="138" y="147"/>
                    <a:pt x="138" y="147"/>
                  </a:cubicBezTo>
                  <a:cubicBezTo>
                    <a:pt x="136" y="147"/>
                    <a:pt x="134" y="147"/>
                    <a:pt x="132" y="147"/>
                  </a:cubicBezTo>
                  <a:cubicBezTo>
                    <a:pt x="127" y="146"/>
                    <a:pt x="127" y="146"/>
                    <a:pt x="127" y="146"/>
                  </a:cubicBezTo>
                  <a:cubicBezTo>
                    <a:pt x="126" y="146"/>
                    <a:pt x="125" y="146"/>
                    <a:pt x="125" y="146"/>
                  </a:cubicBezTo>
                  <a:cubicBezTo>
                    <a:pt x="121" y="146"/>
                    <a:pt x="121" y="146"/>
                    <a:pt x="121" y="146"/>
                  </a:cubicBezTo>
                  <a:cubicBezTo>
                    <a:pt x="120" y="145"/>
                    <a:pt x="119" y="145"/>
                    <a:pt x="118" y="145"/>
                  </a:cubicBezTo>
                  <a:cubicBezTo>
                    <a:pt x="116" y="145"/>
                    <a:pt x="116" y="145"/>
                    <a:pt x="116" y="145"/>
                  </a:cubicBezTo>
                  <a:cubicBezTo>
                    <a:pt x="70" y="136"/>
                    <a:pt x="44" y="108"/>
                    <a:pt x="37" y="100"/>
                  </a:cubicBezTo>
                  <a:cubicBezTo>
                    <a:pt x="28" y="31"/>
                    <a:pt x="28" y="31"/>
                    <a:pt x="28" y="31"/>
                  </a:cubicBezTo>
                  <a:cubicBezTo>
                    <a:pt x="37" y="27"/>
                    <a:pt x="81" y="17"/>
                    <a:pt x="177" y="17"/>
                  </a:cubicBezTo>
                  <a:cubicBezTo>
                    <a:pt x="267" y="17"/>
                    <a:pt x="317" y="26"/>
                    <a:pt x="327" y="31"/>
                  </a:cubicBezTo>
                  <a:lnTo>
                    <a:pt x="318" y="100"/>
                  </a:lnTo>
                  <a:close/>
                  <a:moveTo>
                    <a:pt x="137" y="164"/>
                  </a:moveTo>
                  <a:cubicBezTo>
                    <a:pt x="154" y="164"/>
                    <a:pt x="165" y="156"/>
                    <a:pt x="167" y="144"/>
                  </a:cubicBezTo>
                  <a:cubicBezTo>
                    <a:pt x="171" y="113"/>
                    <a:pt x="175" y="101"/>
                    <a:pt x="177" y="96"/>
                  </a:cubicBezTo>
                  <a:cubicBezTo>
                    <a:pt x="180" y="101"/>
                    <a:pt x="184" y="112"/>
                    <a:pt x="188" y="144"/>
                  </a:cubicBezTo>
                  <a:cubicBezTo>
                    <a:pt x="190" y="156"/>
                    <a:pt x="201" y="164"/>
                    <a:pt x="217" y="164"/>
                  </a:cubicBezTo>
                  <a:cubicBezTo>
                    <a:pt x="271" y="162"/>
                    <a:pt x="306" y="135"/>
                    <a:pt x="322" y="120"/>
                  </a:cubicBezTo>
                  <a:cubicBezTo>
                    <a:pt x="320" y="132"/>
                    <a:pt x="315" y="147"/>
                    <a:pt x="308" y="162"/>
                  </a:cubicBezTo>
                  <a:cubicBezTo>
                    <a:pt x="284" y="210"/>
                    <a:pt x="242" y="235"/>
                    <a:pt x="180" y="235"/>
                  </a:cubicBezTo>
                  <a:cubicBezTo>
                    <a:pt x="177" y="235"/>
                    <a:pt x="177" y="235"/>
                    <a:pt x="177" y="235"/>
                  </a:cubicBezTo>
                  <a:cubicBezTo>
                    <a:pt x="174" y="235"/>
                    <a:pt x="174" y="235"/>
                    <a:pt x="174" y="235"/>
                  </a:cubicBezTo>
                  <a:cubicBezTo>
                    <a:pt x="113" y="235"/>
                    <a:pt x="70" y="210"/>
                    <a:pt x="47" y="162"/>
                  </a:cubicBezTo>
                  <a:cubicBezTo>
                    <a:pt x="40" y="147"/>
                    <a:pt x="35" y="132"/>
                    <a:pt x="32" y="119"/>
                  </a:cubicBezTo>
                  <a:cubicBezTo>
                    <a:pt x="48" y="135"/>
                    <a:pt x="83" y="162"/>
                    <a:pt x="137" y="164"/>
                  </a:cubicBezTo>
                  <a:close/>
                </a:path>
              </a:pathLst>
            </a:custGeom>
            <a:solidFill>
              <a:srgbClr val="231F2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18" name="Freeform 94"/>
            <p:cNvSpPr/>
            <p:nvPr/>
          </p:nvSpPr>
          <p:spPr bwMode="auto">
            <a:xfrm>
              <a:off x="8935" y="4431"/>
              <a:ext cx="1339" cy="980"/>
            </a:xfrm>
            <a:custGeom>
              <a:avLst/>
              <a:gdLst>
                <a:gd name="T0" fmla="*/ 293 w 329"/>
                <a:gd name="T1" fmla="*/ 54 h 239"/>
                <a:gd name="T2" fmla="*/ 170 w 329"/>
                <a:gd name="T3" fmla="*/ 2 h 239"/>
                <a:gd name="T4" fmla="*/ 165 w 329"/>
                <a:gd name="T5" fmla="*/ 102 h 239"/>
                <a:gd name="T6" fmla="*/ 160 w 329"/>
                <a:gd name="T7" fmla="*/ 2 h 239"/>
                <a:gd name="T8" fmla="*/ 36 w 329"/>
                <a:gd name="T9" fmla="*/ 54 h 239"/>
                <a:gd name="T10" fmla="*/ 9 w 329"/>
                <a:gd name="T11" fmla="*/ 210 h 239"/>
                <a:gd name="T12" fmla="*/ 162 w 329"/>
                <a:gd name="T13" fmla="*/ 232 h 239"/>
                <a:gd name="T14" fmla="*/ 165 w 329"/>
                <a:gd name="T15" fmla="*/ 225 h 239"/>
                <a:gd name="T16" fmla="*/ 167 w 329"/>
                <a:gd name="T17" fmla="*/ 232 h 239"/>
                <a:gd name="T18" fmla="*/ 321 w 329"/>
                <a:gd name="T19" fmla="*/ 210 h 239"/>
                <a:gd name="T20" fmla="*/ 293 w 329"/>
                <a:gd name="T21" fmla="*/ 54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9" h="239">
                  <a:moveTo>
                    <a:pt x="293" y="54"/>
                  </a:moveTo>
                  <a:cubicBezTo>
                    <a:pt x="257" y="0"/>
                    <a:pt x="170" y="2"/>
                    <a:pt x="170" y="2"/>
                  </a:cubicBezTo>
                  <a:cubicBezTo>
                    <a:pt x="170" y="2"/>
                    <a:pt x="167" y="50"/>
                    <a:pt x="165" y="102"/>
                  </a:cubicBezTo>
                  <a:cubicBezTo>
                    <a:pt x="163" y="50"/>
                    <a:pt x="160" y="2"/>
                    <a:pt x="160" y="2"/>
                  </a:cubicBezTo>
                  <a:cubicBezTo>
                    <a:pt x="160" y="2"/>
                    <a:pt x="73" y="0"/>
                    <a:pt x="36" y="54"/>
                  </a:cubicBezTo>
                  <a:cubicBezTo>
                    <a:pt x="0" y="107"/>
                    <a:pt x="9" y="210"/>
                    <a:pt x="9" y="210"/>
                  </a:cubicBezTo>
                  <a:cubicBezTo>
                    <a:pt x="9" y="210"/>
                    <a:pt x="150" y="239"/>
                    <a:pt x="162" y="232"/>
                  </a:cubicBezTo>
                  <a:cubicBezTo>
                    <a:pt x="163" y="232"/>
                    <a:pt x="164" y="229"/>
                    <a:pt x="165" y="225"/>
                  </a:cubicBezTo>
                  <a:cubicBezTo>
                    <a:pt x="165" y="229"/>
                    <a:pt x="166" y="232"/>
                    <a:pt x="167" y="232"/>
                  </a:cubicBezTo>
                  <a:cubicBezTo>
                    <a:pt x="179" y="239"/>
                    <a:pt x="321" y="210"/>
                    <a:pt x="321" y="210"/>
                  </a:cubicBezTo>
                  <a:cubicBezTo>
                    <a:pt x="321" y="210"/>
                    <a:pt x="329" y="107"/>
                    <a:pt x="293" y="54"/>
                  </a:cubicBezTo>
                  <a:close/>
                </a:path>
              </a:pathLst>
            </a:custGeom>
            <a:solidFill>
              <a:srgbClr val="CD1B17"/>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2" name="Freeform 98"/>
            <p:cNvSpPr/>
            <p:nvPr/>
          </p:nvSpPr>
          <p:spPr bwMode="auto">
            <a:xfrm>
              <a:off x="8585" y="5287"/>
              <a:ext cx="2031" cy="311"/>
            </a:xfrm>
            <a:custGeom>
              <a:avLst/>
              <a:gdLst>
                <a:gd name="T0" fmla="*/ 407 w 499"/>
                <a:gd name="T1" fmla="*/ 0 h 76"/>
                <a:gd name="T2" fmla="*/ 251 w 499"/>
                <a:gd name="T3" fmla="*/ 17 h 76"/>
                <a:gd name="T4" fmla="*/ 95 w 499"/>
                <a:gd name="T5" fmla="*/ 0 h 76"/>
                <a:gd name="T6" fmla="*/ 17 w 499"/>
                <a:gd name="T7" fmla="*/ 50 h 76"/>
                <a:gd name="T8" fmla="*/ 250 w 499"/>
                <a:gd name="T9" fmla="*/ 63 h 76"/>
                <a:gd name="T10" fmla="*/ 483 w 499"/>
                <a:gd name="T11" fmla="*/ 50 h 76"/>
                <a:gd name="T12" fmla="*/ 407 w 499"/>
                <a:gd name="T13" fmla="*/ 0 h 76"/>
              </a:gdLst>
              <a:ahLst/>
              <a:cxnLst>
                <a:cxn ang="0">
                  <a:pos x="T0" y="T1"/>
                </a:cxn>
                <a:cxn ang="0">
                  <a:pos x="T2" y="T3"/>
                </a:cxn>
                <a:cxn ang="0">
                  <a:pos x="T4" y="T5"/>
                </a:cxn>
                <a:cxn ang="0">
                  <a:pos x="T6" y="T7"/>
                </a:cxn>
                <a:cxn ang="0">
                  <a:pos x="T8" y="T9"/>
                </a:cxn>
                <a:cxn ang="0">
                  <a:pos x="T10" y="T11"/>
                </a:cxn>
                <a:cxn ang="0">
                  <a:pos x="T12" y="T13"/>
                </a:cxn>
              </a:cxnLst>
              <a:rect l="0" t="0" r="r" b="b"/>
              <a:pathLst>
                <a:path w="499" h="76">
                  <a:moveTo>
                    <a:pt x="407" y="0"/>
                  </a:moveTo>
                  <a:cubicBezTo>
                    <a:pt x="251" y="17"/>
                    <a:pt x="251" y="17"/>
                    <a:pt x="251" y="17"/>
                  </a:cubicBezTo>
                  <a:cubicBezTo>
                    <a:pt x="95" y="0"/>
                    <a:pt x="95" y="0"/>
                    <a:pt x="95" y="0"/>
                  </a:cubicBezTo>
                  <a:cubicBezTo>
                    <a:pt x="95" y="0"/>
                    <a:pt x="0" y="30"/>
                    <a:pt x="17" y="50"/>
                  </a:cubicBezTo>
                  <a:cubicBezTo>
                    <a:pt x="41" y="76"/>
                    <a:pt x="193" y="63"/>
                    <a:pt x="250" y="63"/>
                  </a:cubicBezTo>
                  <a:cubicBezTo>
                    <a:pt x="307" y="63"/>
                    <a:pt x="470" y="67"/>
                    <a:pt x="483" y="50"/>
                  </a:cubicBezTo>
                  <a:cubicBezTo>
                    <a:pt x="499" y="29"/>
                    <a:pt x="407" y="0"/>
                    <a:pt x="407" y="0"/>
                  </a:cubicBezTo>
                  <a:close/>
                </a:path>
              </a:pathLst>
            </a:custGeom>
            <a:solidFill>
              <a:srgbClr val="AA1207"/>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4" name="Freeform 100"/>
            <p:cNvSpPr/>
            <p:nvPr/>
          </p:nvSpPr>
          <p:spPr bwMode="auto">
            <a:xfrm>
              <a:off x="8967" y="5058"/>
              <a:ext cx="1275" cy="229"/>
            </a:xfrm>
            <a:custGeom>
              <a:avLst/>
              <a:gdLst>
                <a:gd name="T0" fmla="*/ 0 w 313"/>
                <a:gd name="T1" fmla="*/ 0 h 56"/>
                <a:gd name="T2" fmla="*/ 157 w 313"/>
                <a:gd name="T3" fmla="*/ 25 h 56"/>
                <a:gd name="T4" fmla="*/ 313 w 313"/>
                <a:gd name="T5" fmla="*/ 3 h 56"/>
                <a:gd name="T6" fmla="*/ 313 w 313"/>
                <a:gd name="T7" fmla="*/ 33 h 56"/>
                <a:gd name="T8" fmla="*/ 154 w 313"/>
                <a:gd name="T9" fmla="*/ 56 h 56"/>
                <a:gd name="T10" fmla="*/ 1 w 313"/>
                <a:gd name="T11" fmla="*/ 33 h 56"/>
                <a:gd name="T12" fmla="*/ 0 w 313"/>
                <a:gd name="T13" fmla="*/ 19 h 56"/>
                <a:gd name="T14" fmla="*/ 0 w 313"/>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3" h="56">
                  <a:moveTo>
                    <a:pt x="0" y="0"/>
                  </a:moveTo>
                  <a:cubicBezTo>
                    <a:pt x="0" y="0"/>
                    <a:pt x="65" y="25"/>
                    <a:pt x="157" y="25"/>
                  </a:cubicBezTo>
                  <a:cubicBezTo>
                    <a:pt x="249" y="25"/>
                    <a:pt x="313" y="3"/>
                    <a:pt x="313" y="3"/>
                  </a:cubicBezTo>
                  <a:cubicBezTo>
                    <a:pt x="313" y="33"/>
                    <a:pt x="313" y="33"/>
                    <a:pt x="313" y="33"/>
                  </a:cubicBezTo>
                  <a:cubicBezTo>
                    <a:pt x="313" y="33"/>
                    <a:pt x="233" y="56"/>
                    <a:pt x="154" y="56"/>
                  </a:cubicBezTo>
                  <a:cubicBezTo>
                    <a:pt x="75" y="56"/>
                    <a:pt x="1" y="33"/>
                    <a:pt x="1" y="33"/>
                  </a:cubicBezTo>
                  <a:cubicBezTo>
                    <a:pt x="1" y="33"/>
                    <a:pt x="0" y="27"/>
                    <a:pt x="0" y="19"/>
                  </a:cubicBezTo>
                  <a:cubicBezTo>
                    <a:pt x="0" y="11"/>
                    <a:pt x="0" y="0"/>
                    <a:pt x="0" y="0"/>
                  </a:cubicBezTo>
                  <a:close/>
                </a:path>
              </a:pathLst>
            </a:custGeom>
            <a:solidFill>
              <a:srgbClr val="EAA52A"/>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6" name="Freeform 102"/>
            <p:cNvSpPr/>
            <p:nvPr/>
          </p:nvSpPr>
          <p:spPr bwMode="auto">
            <a:xfrm>
              <a:off x="9356" y="4729"/>
              <a:ext cx="487" cy="551"/>
            </a:xfrm>
            <a:custGeom>
              <a:avLst/>
              <a:gdLst>
                <a:gd name="T0" fmla="*/ 18 w 120"/>
                <a:gd name="T1" fmla="*/ 128 h 134"/>
                <a:gd name="T2" fmla="*/ 104 w 120"/>
                <a:gd name="T3" fmla="*/ 128 h 134"/>
                <a:gd name="T4" fmla="*/ 118 w 120"/>
                <a:gd name="T5" fmla="*/ 57 h 134"/>
                <a:gd name="T6" fmla="*/ 62 w 120"/>
                <a:gd name="T7" fmla="*/ 0 h 134"/>
                <a:gd name="T8" fmla="*/ 1 w 120"/>
                <a:gd name="T9" fmla="*/ 62 h 134"/>
                <a:gd name="T10" fmla="*/ 18 w 120"/>
                <a:gd name="T11" fmla="*/ 128 h 134"/>
              </a:gdLst>
              <a:ahLst/>
              <a:cxnLst>
                <a:cxn ang="0">
                  <a:pos x="T0" y="T1"/>
                </a:cxn>
                <a:cxn ang="0">
                  <a:pos x="T2" y="T3"/>
                </a:cxn>
                <a:cxn ang="0">
                  <a:pos x="T4" y="T5"/>
                </a:cxn>
                <a:cxn ang="0">
                  <a:pos x="T6" y="T7"/>
                </a:cxn>
                <a:cxn ang="0">
                  <a:pos x="T8" y="T9"/>
                </a:cxn>
                <a:cxn ang="0">
                  <a:pos x="T10" y="T11"/>
                </a:cxn>
              </a:cxnLst>
              <a:rect l="0" t="0" r="r" b="b"/>
              <a:pathLst>
                <a:path w="120" h="134">
                  <a:moveTo>
                    <a:pt x="18" y="128"/>
                  </a:moveTo>
                  <a:cubicBezTo>
                    <a:pt x="18" y="128"/>
                    <a:pt x="99" y="134"/>
                    <a:pt x="104" y="128"/>
                  </a:cubicBezTo>
                  <a:cubicBezTo>
                    <a:pt x="110" y="122"/>
                    <a:pt x="120" y="74"/>
                    <a:pt x="118" y="57"/>
                  </a:cubicBezTo>
                  <a:cubicBezTo>
                    <a:pt x="116" y="41"/>
                    <a:pt x="76" y="0"/>
                    <a:pt x="62" y="0"/>
                  </a:cubicBezTo>
                  <a:cubicBezTo>
                    <a:pt x="47" y="0"/>
                    <a:pt x="0" y="48"/>
                    <a:pt x="1" y="62"/>
                  </a:cubicBezTo>
                  <a:cubicBezTo>
                    <a:pt x="2" y="77"/>
                    <a:pt x="18" y="128"/>
                    <a:pt x="18" y="128"/>
                  </a:cubicBezTo>
                  <a:close/>
                </a:path>
              </a:pathLst>
            </a:custGeom>
            <a:solidFill>
              <a:srgbClr val="F8AF2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sp>
        <p:nvSpPr>
          <p:cNvPr id="4" name="文本框 3"/>
          <p:cNvSpPr txBox="1"/>
          <p:nvPr/>
        </p:nvSpPr>
        <p:spPr>
          <a:xfrm>
            <a:off x="2344420" y="2599690"/>
            <a:ext cx="3696970" cy="3522980"/>
          </a:xfrm>
          <a:prstGeom prst="rect">
            <a:avLst/>
          </a:prstGeom>
          <a:noFill/>
        </p:spPr>
        <p:txBody>
          <a:bodyPr wrap="square" rtlCol="0">
            <a:spAutoFit/>
          </a:bodyPr>
          <a:lstStyle/>
          <a:p>
            <a:pPr marL="228600" marR="0" lvl="0" indent="-228600" algn="just" defTabSz="914400" rtl="0" eaLnBrk="0" fontAlgn="base" latinLnBrk="0" hangingPunct="0">
              <a:spcBef>
                <a:spcPts val="1000"/>
              </a:spcBef>
              <a:spcAft>
                <a:spcPct val="0"/>
              </a:spcAft>
              <a:buClrTx/>
              <a:buSzTx/>
              <a:buFont typeface="Arial" panose="020B0604020202020204" pitchFamily="34" charset="0"/>
              <a:buChar char="•"/>
              <a:defRPr/>
            </a:pPr>
            <a:r>
              <a:rPr lang="zh-CN" altLang="en-US" noProof="0" dirty="0" smtClean="0">
                <a:ln>
                  <a:noFill/>
                </a:ln>
                <a:effectLst/>
                <a:uLnTx/>
                <a:uFillTx/>
                <a:latin typeface="微软雅黑" panose="020B0503020204020204" pitchFamily="34" charset="-122"/>
                <a:ea typeface="微软雅黑" panose="020B0503020204020204" pitchFamily="34" charset="-122"/>
                <a:sym typeface="+mn-ea"/>
              </a:rPr>
              <a:t>立即关闭电源，拔下电源插头或拉下电源总闸，若只发现电打火冒烟，断电后，火即自行熄灭；</a:t>
            </a:r>
          </a:p>
          <a:p>
            <a:pPr marL="228600" marR="0" lvl="0" indent="-228600" algn="just" defTabSz="914400" rtl="0" eaLnBrk="0" fontAlgn="base" latinLnBrk="0" hangingPunct="0">
              <a:spcBef>
                <a:spcPts val="1000"/>
              </a:spcBef>
              <a:spcAft>
                <a:spcPct val="0"/>
              </a:spcAft>
              <a:buClrTx/>
              <a:buSzTx/>
              <a:buFont typeface="Arial" panose="020B0604020202020204" pitchFamily="34" charset="0"/>
              <a:buChar char="•"/>
              <a:defRPr/>
            </a:pPr>
            <a:r>
              <a:rPr lang="zh-CN" altLang="en-US" noProof="0" dirty="0" smtClean="0">
                <a:ln>
                  <a:noFill/>
                </a:ln>
                <a:effectLst/>
                <a:uLnTx/>
                <a:uFillTx/>
                <a:latin typeface="微软雅黑" panose="020B0503020204020204" pitchFamily="34" charset="-122"/>
                <a:ea typeface="微软雅黑" panose="020B0503020204020204" pitchFamily="34" charset="-122"/>
                <a:sym typeface="+mn-ea"/>
              </a:rPr>
              <a:t>如果是导线绝缘和电器外壳等可燃材料着火时可用湿棉被等覆盖物封闭窒息灭火；</a:t>
            </a:r>
          </a:p>
          <a:p>
            <a:pPr marL="228600" marR="0" lvl="0" indent="-228600" algn="just" defTabSz="914400" rtl="0" eaLnBrk="0" fontAlgn="base" latinLnBrk="0" hangingPunct="0">
              <a:spcBef>
                <a:spcPts val="1000"/>
              </a:spcBef>
              <a:spcAft>
                <a:spcPct val="0"/>
              </a:spcAft>
              <a:buClrTx/>
              <a:buSzTx/>
              <a:buFont typeface="Arial" panose="020B0604020202020204" pitchFamily="34" charset="0"/>
              <a:buChar char="•"/>
              <a:defRPr/>
            </a:pPr>
            <a:r>
              <a:rPr lang="zh-CN" altLang="en-US" noProof="0" dirty="0" smtClean="0">
                <a:ln>
                  <a:noFill/>
                </a:ln>
                <a:effectLst/>
                <a:uLnTx/>
                <a:uFillTx/>
                <a:latin typeface="微软雅黑" panose="020B0503020204020204" pitchFamily="34" charset="-122"/>
                <a:ea typeface="微软雅黑" panose="020B0503020204020204" pitchFamily="34" charset="-122"/>
                <a:sym typeface="+mn-ea"/>
              </a:rPr>
              <a:t>不得用水扑救，以防引起部分电器元件如显象管炸裂伤人；</a:t>
            </a:r>
          </a:p>
          <a:p>
            <a:pPr marL="228600" marR="0" lvl="0" indent="-228600" algn="just" defTabSz="914400" rtl="0" eaLnBrk="0" fontAlgn="base" latinLnBrk="0" hangingPunct="0">
              <a:spcBef>
                <a:spcPts val="1000"/>
              </a:spcBef>
              <a:spcAft>
                <a:spcPct val="0"/>
              </a:spcAft>
              <a:buClrTx/>
              <a:buSzTx/>
              <a:buFont typeface="Arial" panose="020B0604020202020204" pitchFamily="34" charset="0"/>
              <a:buChar char="•"/>
              <a:defRPr/>
            </a:pPr>
            <a:r>
              <a:rPr lang="zh-CN" altLang="en-US" noProof="0" dirty="0" smtClean="0">
                <a:ln>
                  <a:noFill/>
                </a:ln>
                <a:effectLst/>
                <a:uLnTx/>
                <a:uFillTx/>
                <a:latin typeface="微软雅黑" panose="020B0503020204020204" pitchFamily="34" charset="-122"/>
                <a:ea typeface="微软雅黑" panose="020B0503020204020204" pitchFamily="34" charset="-122"/>
                <a:sym typeface="+mn-ea"/>
              </a:rPr>
              <a:t>未经修理，不得接通电源使用，以免触电、发生火灾事故。</a:t>
            </a:r>
            <a:endParaRPr kumimoji="0" lang="zh-CN" altLang="en-US" b="0" i="0" u="none" strike="noStrike" kern="1200" cap="none" spc="0" normalizeH="0" baseline="0" noProof="0" dirty="0">
              <a:ln>
                <a:noFill/>
              </a:ln>
              <a:solidFill>
                <a:schemeClr val="tx1"/>
              </a:solidFill>
              <a:effectLst/>
              <a:uLnTx/>
              <a:uFillTx/>
              <a:latin typeface="+mn-lt"/>
              <a:ea typeface="+mn-ea"/>
              <a:cs typeface="+mn-cs"/>
            </a:endParaRPr>
          </a:p>
          <a:p>
            <a:endParaRPr lang="zh-CN" altLang="en-US"/>
          </a:p>
        </p:txBody>
      </p:sp>
      <p:pic>
        <p:nvPicPr>
          <p:cNvPr id="5" name="Picture 5" descr="电器灭火法"/>
          <p:cNvPicPr>
            <a:picLocks noChangeAspect="1" noChangeArrowheads="1"/>
          </p:cNvPicPr>
          <p:nvPr/>
        </p:nvPicPr>
        <p:blipFill>
          <a:blip r:embed="rId3" cstate="print"/>
          <a:srcRect/>
          <a:stretch>
            <a:fillRect/>
          </a:stretch>
        </p:blipFill>
        <p:spPr>
          <a:xfrm>
            <a:off x="7652658" y="2380960"/>
            <a:ext cx="2736304" cy="396044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七角星 5"/>
          <p:cNvSpPr/>
          <p:nvPr/>
        </p:nvSpPr>
        <p:spPr>
          <a:xfrm>
            <a:off x="906780" y="1739900"/>
            <a:ext cx="5668645" cy="4543425"/>
          </a:xfrm>
          <a:prstGeom prst="star7">
            <a:avLst/>
          </a:prstGeom>
          <a:solidFill>
            <a:schemeClr val="bg1"/>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0" y="0"/>
            <a:ext cx="12192000" cy="686683"/>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0" y="40352"/>
            <a:ext cx="10104708" cy="645160"/>
          </a:xfrm>
          <a:prstGeom prst="rect">
            <a:avLst/>
          </a:prstGeom>
          <a:noFill/>
        </p:spPr>
        <p:txBody>
          <a:bodyPr wrap="square" rtlCol="0">
            <a:spAutoFit/>
          </a:bodyPr>
          <a:lstStyle/>
          <a:p>
            <a:pPr algn="l" defTabSz="914400"/>
            <a:r>
              <a:rPr lang="zh-CN" altLang="en-US" sz="3600" dirty="0" smtClean="0">
                <a:solidFill>
                  <a:schemeClr val="bg1"/>
                </a:solidFill>
                <a:latin typeface="微软雅黑" panose="020B0503020204020204" pitchFamily="34" charset="-122"/>
                <a:ea typeface="微软雅黑" panose="020B0503020204020204" pitchFamily="34" charset="-122"/>
                <a:sym typeface="+mn-ea"/>
              </a:rPr>
              <a:t>消防基本知识与技能</a:t>
            </a:r>
          </a:p>
        </p:txBody>
      </p:sp>
      <p:sp>
        <p:nvSpPr>
          <p:cNvPr id="85" name="文本框 7"/>
          <p:cNvSpPr txBox="1"/>
          <p:nvPr/>
        </p:nvSpPr>
        <p:spPr>
          <a:xfrm>
            <a:off x="1819275" y="1009650"/>
            <a:ext cx="3865245" cy="583565"/>
          </a:xfrm>
          <a:prstGeom prst="rect">
            <a:avLst/>
          </a:prstGeom>
          <a:solidFill>
            <a:srgbClr val="FFC000"/>
          </a:solidFill>
        </p:spPr>
        <p:txBody>
          <a:bodyPr wrap="square" rtlCol="0">
            <a:spAutoFit/>
          </a:bodyPr>
          <a:lstStyle/>
          <a:p>
            <a:pPr algn="l"/>
            <a:r>
              <a:rPr lang="zh-CN" altLang="en-US" sz="3200" b="1" dirty="0">
                <a:latin typeface="微软雅黑" panose="020B0503020204020204" pitchFamily="34" charset="-122"/>
                <a:ea typeface="微软雅黑" panose="020B0503020204020204" pitchFamily="34" charset="-122"/>
                <a:sym typeface="+mn-ea"/>
              </a:rPr>
              <a:t>禁止乱拉乱接电线</a:t>
            </a:r>
            <a:r>
              <a:rPr lang="zh-CN" altLang="en-US" sz="3200" b="1" dirty="0">
                <a:latin typeface="微软雅黑" panose="020B0503020204020204" pitchFamily="34" charset="-122"/>
                <a:ea typeface="微软雅黑" panose="020B0503020204020204" pitchFamily="34" charset="-122"/>
              </a:rPr>
              <a:t>：</a:t>
            </a:r>
          </a:p>
        </p:txBody>
      </p:sp>
      <p:grpSp>
        <p:nvGrpSpPr>
          <p:cNvPr id="2" name="组合 1"/>
          <p:cNvGrpSpPr/>
          <p:nvPr/>
        </p:nvGrpSpPr>
        <p:grpSpPr>
          <a:xfrm>
            <a:off x="107950" y="820420"/>
            <a:ext cx="1289050" cy="1231265"/>
            <a:chOff x="8585" y="4431"/>
            <a:chExt cx="2030" cy="1939"/>
          </a:xfrm>
        </p:grpSpPr>
        <p:sp>
          <p:nvSpPr>
            <p:cNvPr id="116" name="Freeform 92"/>
            <p:cNvSpPr>
              <a:spLocks noEditPoints="1"/>
            </p:cNvSpPr>
            <p:nvPr/>
          </p:nvSpPr>
          <p:spPr bwMode="auto">
            <a:xfrm>
              <a:off x="8876" y="5346"/>
              <a:ext cx="1447" cy="1024"/>
            </a:xfrm>
            <a:custGeom>
              <a:avLst/>
              <a:gdLst>
                <a:gd name="T0" fmla="*/ 339 w 355"/>
                <a:gd name="T1" fmla="*/ 20 h 250"/>
                <a:gd name="T2" fmla="*/ 177 w 355"/>
                <a:gd name="T3" fmla="*/ 0 h 250"/>
                <a:gd name="T4" fmla="*/ 15 w 355"/>
                <a:gd name="T5" fmla="*/ 20 h 250"/>
                <a:gd name="T6" fmla="*/ 3 w 355"/>
                <a:gd name="T7" fmla="*/ 49 h 250"/>
                <a:gd name="T8" fmla="*/ 8 w 355"/>
                <a:gd name="T9" fmla="*/ 89 h 250"/>
                <a:gd name="T10" fmla="*/ 33 w 355"/>
                <a:gd name="T11" fmla="*/ 168 h 250"/>
                <a:gd name="T12" fmla="*/ 181 w 355"/>
                <a:gd name="T13" fmla="*/ 250 h 250"/>
                <a:gd name="T14" fmla="*/ 342 w 355"/>
                <a:gd name="T15" fmla="*/ 95 h 250"/>
                <a:gd name="T16" fmla="*/ 351 w 355"/>
                <a:gd name="T17" fmla="*/ 50 h 250"/>
                <a:gd name="T18" fmla="*/ 350 w 355"/>
                <a:gd name="T19" fmla="*/ 28 h 250"/>
                <a:gd name="T20" fmla="*/ 244 w 355"/>
                <a:gd name="T21" fmla="*/ 144 h 250"/>
                <a:gd name="T22" fmla="*/ 236 w 355"/>
                <a:gd name="T23" fmla="*/ 145 h 250"/>
                <a:gd name="T24" fmla="*/ 231 w 355"/>
                <a:gd name="T25" fmla="*/ 146 h 250"/>
                <a:gd name="T26" fmla="*/ 223 w 355"/>
                <a:gd name="T27" fmla="*/ 147 h 250"/>
                <a:gd name="T28" fmla="*/ 217 w 355"/>
                <a:gd name="T29" fmla="*/ 147 h 250"/>
                <a:gd name="T30" fmla="*/ 208 w 355"/>
                <a:gd name="T31" fmla="*/ 146 h 250"/>
                <a:gd name="T32" fmla="*/ 207 w 355"/>
                <a:gd name="T33" fmla="*/ 145 h 250"/>
                <a:gd name="T34" fmla="*/ 206 w 355"/>
                <a:gd name="T35" fmla="*/ 145 h 250"/>
                <a:gd name="T36" fmla="*/ 205 w 355"/>
                <a:gd name="T37" fmla="*/ 144 h 250"/>
                <a:gd name="T38" fmla="*/ 204 w 355"/>
                <a:gd name="T39" fmla="*/ 142 h 250"/>
                <a:gd name="T40" fmla="*/ 200 w 355"/>
                <a:gd name="T41" fmla="*/ 115 h 250"/>
                <a:gd name="T42" fmla="*/ 198 w 355"/>
                <a:gd name="T43" fmla="*/ 107 h 250"/>
                <a:gd name="T44" fmla="*/ 196 w 355"/>
                <a:gd name="T45" fmla="*/ 100 h 250"/>
                <a:gd name="T46" fmla="*/ 191 w 355"/>
                <a:gd name="T47" fmla="*/ 100 h 250"/>
                <a:gd name="T48" fmla="*/ 196 w 355"/>
                <a:gd name="T49" fmla="*/ 98 h 250"/>
                <a:gd name="T50" fmla="*/ 195 w 355"/>
                <a:gd name="T51" fmla="*/ 95 h 250"/>
                <a:gd name="T52" fmla="*/ 179 w 355"/>
                <a:gd name="T53" fmla="*/ 78 h 250"/>
                <a:gd name="T54" fmla="*/ 176 w 355"/>
                <a:gd name="T55" fmla="*/ 78 h 250"/>
                <a:gd name="T56" fmla="*/ 160 w 355"/>
                <a:gd name="T57" fmla="*/ 95 h 250"/>
                <a:gd name="T58" fmla="*/ 159 w 355"/>
                <a:gd name="T59" fmla="*/ 98 h 250"/>
                <a:gd name="T60" fmla="*/ 158 w 355"/>
                <a:gd name="T61" fmla="*/ 101 h 250"/>
                <a:gd name="T62" fmla="*/ 156 w 355"/>
                <a:gd name="T63" fmla="*/ 111 h 250"/>
                <a:gd name="T64" fmla="*/ 155 w 355"/>
                <a:gd name="T65" fmla="*/ 115 h 250"/>
                <a:gd name="T66" fmla="*/ 154 w 355"/>
                <a:gd name="T67" fmla="*/ 119 h 250"/>
                <a:gd name="T68" fmla="*/ 151 w 355"/>
                <a:gd name="T69" fmla="*/ 134 h 250"/>
                <a:gd name="T70" fmla="*/ 150 w 355"/>
                <a:gd name="T71" fmla="*/ 142 h 250"/>
                <a:gd name="T72" fmla="*/ 138 w 355"/>
                <a:gd name="T73" fmla="*/ 147 h 250"/>
                <a:gd name="T74" fmla="*/ 127 w 355"/>
                <a:gd name="T75" fmla="*/ 146 h 250"/>
                <a:gd name="T76" fmla="*/ 121 w 355"/>
                <a:gd name="T77" fmla="*/ 146 h 250"/>
                <a:gd name="T78" fmla="*/ 116 w 355"/>
                <a:gd name="T79" fmla="*/ 145 h 250"/>
                <a:gd name="T80" fmla="*/ 28 w 355"/>
                <a:gd name="T81" fmla="*/ 31 h 250"/>
                <a:gd name="T82" fmla="*/ 327 w 355"/>
                <a:gd name="T83" fmla="*/ 31 h 250"/>
                <a:gd name="T84" fmla="*/ 137 w 355"/>
                <a:gd name="T85" fmla="*/ 164 h 250"/>
                <a:gd name="T86" fmla="*/ 177 w 355"/>
                <a:gd name="T87" fmla="*/ 96 h 250"/>
                <a:gd name="T88" fmla="*/ 217 w 355"/>
                <a:gd name="T89" fmla="*/ 164 h 250"/>
                <a:gd name="T90" fmla="*/ 308 w 355"/>
                <a:gd name="T91" fmla="*/ 162 h 250"/>
                <a:gd name="T92" fmla="*/ 177 w 355"/>
                <a:gd name="T93" fmla="*/ 235 h 250"/>
                <a:gd name="T94" fmla="*/ 47 w 355"/>
                <a:gd name="T95" fmla="*/ 162 h 250"/>
                <a:gd name="T96" fmla="*/ 137 w 355"/>
                <a:gd name="T97" fmla="*/ 164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55" h="250">
                  <a:moveTo>
                    <a:pt x="350" y="28"/>
                  </a:moveTo>
                  <a:cubicBezTo>
                    <a:pt x="348" y="24"/>
                    <a:pt x="344" y="21"/>
                    <a:pt x="339" y="20"/>
                  </a:cubicBezTo>
                  <a:cubicBezTo>
                    <a:pt x="339" y="20"/>
                    <a:pt x="339" y="20"/>
                    <a:pt x="339" y="20"/>
                  </a:cubicBezTo>
                  <a:cubicBezTo>
                    <a:pt x="316" y="1"/>
                    <a:pt x="201" y="0"/>
                    <a:pt x="177" y="0"/>
                  </a:cubicBezTo>
                  <a:cubicBezTo>
                    <a:pt x="154" y="0"/>
                    <a:pt x="39" y="1"/>
                    <a:pt x="16" y="20"/>
                  </a:cubicBezTo>
                  <a:cubicBezTo>
                    <a:pt x="15" y="20"/>
                    <a:pt x="15" y="20"/>
                    <a:pt x="15" y="20"/>
                  </a:cubicBezTo>
                  <a:cubicBezTo>
                    <a:pt x="11" y="21"/>
                    <a:pt x="7" y="24"/>
                    <a:pt x="4" y="28"/>
                  </a:cubicBezTo>
                  <a:cubicBezTo>
                    <a:pt x="0" y="36"/>
                    <a:pt x="3" y="47"/>
                    <a:pt x="3" y="49"/>
                  </a:cubicBezTo>
                  <a:cubicBezTo>
                    <a:pt x="4" y="50"/>
                    <a:pt x="4" y="50"/>
                    <a:pt x="4" y="50"/>
                  </a:cubicBezTo>
                  <a:cubicBezTo>
                    <a:pt x="8" y="89"/>
                    <a:pt x="8" y="89"/>
                    <a:pt x="8" y="89"/>
                  </a:cubicBezTo>
                  <a:cubicBezTo>
                    <a:pt x="9" y="92"/>
                    <a:pt x="10" y="94"/>
                    <a:pt x="13" y="95"/>
                  </a:cubicBezTo>
                  <a:cubicBezTo>
                    <a:pt x="14" y="112"/>
                    <a:pt x="19" y="140"/>
                    <a:pt x="33" y="168"/>
                  </a:cubicBezTo>
                  <a:cubicBezTo>
                    <a:pt x="51" y="206"/>
                    <a:pt x="90" y="250"/>
                    <a:pt x="174" y="250"/>
                  </a:cubicBezTo>
                  <a:cubicBezTo>
                    <a:pt x="181" y="250"/>
                    <a:pt x="181" y="250"/>
                    <a:pt x="181" y="250"/>
                  </a:cubicBezTo>
                  <a:cubicBezTo>
                    <a:pt x="265" y="250"/>
                    <a:pt x="304" y="206"/>
                    <a:pt x="322" y="168"/>
                  </a:cubicBezTo>
                  <a:cubicBezTo>
                    <a:pt x="335" y="140"/>
                    <a:pt x="340" y="112"/>
                    <a:pt x="342" y="95"/>
                  </a:cubicBezTo>
                  <a:cubicBezTo>
                    <a:pt x="345" y="94"/>
                    <a:pt x="346" y="92"/>
                    <a:pt x="347" y="89"/>
                  </a:cubicBezTo>
                  <a:cubicBezTo>
                    <a:pt x="351" y="50"/>
                    <a:pt x="351" y="50"/>
                    <a:pt x="351" y="50"/>
                  </a:cubicBezTo>
                  <a:cubicBezTo>
                    <a:pt x="352" y="48"/>
                    <a:pt x="352" y="48"/>
                    <a:pt x="352" y="48"/>
                  </a:cubicBezTo>
                  <a:cubicBezTo>
                    <a:pt x="352" y="47"/>
                    <a:pt x="355" y="36"/>
                    <a:pt x="350" y="28"/>
                  </a:cubicBezTo>
                  <a:close/>
                  <a:moveTo>
                    <a:pt x="318" y="100"/>
                  </a:moveTo>
                  <a:cubicBezTo>
                    <a:pt x="311" y="108"/>
                    <a:pt x="287" y="134"/>
                    <a:pt x="244" y="144"/>
                  </a:cubicBezTo>
                  <a:cubicBezTo>
                    <a:pt x="242" y="144"/>
                    <a:pt x="240" y="144"/>
                    <a:pt x="239" y="145"/>
                  </a:cubicBezTo>
                  <a:cubicBezTo>
                    <a:pt x="236" y="145"/>
                    <a:pt x="236" y="145"/>
                    <a:pt x="236" y="145"/>
                  </a:cubicBezTo>
                  <a:cubicBezTo>
                    <a:pt x="235" y="145"/>
                    <a:pt x="234" y="145"/>
                    <a:pt x="234" y="146"/>
                  </a:cubicBezTo>
                  <a:cubicBezTo>
                    <a:pt x="233" y="146"/>
                    <a:pt x="232" y="146"/>
                    <a:pt x="231" y="146"/>
                  </a:cubicBezTo>
                  <a:cubicBezTo>
                    <a:pt x="228" y="146"/>
                    <a:pt x="228" y="146"/>
                    <a:pt x="228" y="146"/>
                  </a:cubicBezTo>
                  <a:cubicBezTo>
                    <a:pt x="227" y="146"/>
                    <a:pt x="225" y="147"/>
                    <a:pt x="223" y="147"/>
                  </a:cubicBezTo>
                  <a:cubicBezTo>
                    <a:pt x="223" y="147"/>
                    <a:pt x="223" y="147"/>
                    <a:pt x="223" y="147"/>
                  </a:cubicBezTo>
                  <a:cubicBezTo>
                    <a:pt x="221" y="147"/>
                    <a:pt x="219" y="147"/>
                    <a:pt x="217" y="147"/>
                  </a:cubicBezTo>
                  <a:cubicBezTo>
                    <a:pt x="216" y="147"/>
                    <a:pt x="216" y="147"/>
                    <a:pt x="216" y="147"/>
                  </a:cubicBezTo>
                  <a:cubicBezTo>
                    <a:pt x="213" y="147"/>
                    <a:pt x="210" y="147"/>
                    <a:pt x="208" y="146"/>
                  </a:cubicBezTo>
                  <a:cubicBezTo>
                    <a:pt x="208" y="146"/>
                    <a:pt x="208" y="146"/>
                    <a:pt x="208" y="146"/>
                  </a:cubicBezTo>
                  <a:cubicBezTo>
                    <a:pt x="208" y="146"/>
                    <a:pt x="207" y="145"/>
                    <a:pt x="207" y="145"/>
                  </a:cubicBezTo>
                  <a:cubicBezTo>
                    <a:pt x="207" y="145"/>
                    <a:pt x="207" y="145"/>
                    <a:pt x="207" y="145"/>
                  </a:cubicBezTo>
                  <a:cubicBezTo>
                    <a:pt x="206" y="145"/>
                    <a:pt x="206" y="145"/>
                    <a:pt x="206" y="145"/>
                  </a:cubicBezTo>
                  <a:cubicBezTo>
                    <a:pt x="206" y="144"/>
                    <a:pt x="206" y="144"/>
                    <a:pt x="206" y="144"/>
                  </a:cubicBezTo>
                  <a:cubicBezTo>
                    <a:pt x="205" y="144"/>
                    <a:pt x="205" y="144"/>
                    <a:pt x="205" y="144"/>
                  </a:cubicBezTo>
                  <a:cubicBezTo>
                    <a:pt x="205" y="143"/>
                    <a:pt x="205" y="143"/>
                    <a:pt x="205" y="143"/>
                  </a:cubicBezTo>
                  <a:cubicBezTo>
                    <a:pt x="205" y="142"/>
                    <a:pt x="205" y="142"/>
                    <a:pt x="204" y="142"/>
                  </a:cubicBezTo>
                  <a:cubicBezTo>
                    <a:pt x="204" y="140"/>
                    <a:pt x="204" y="138"/>
                    <a:pt x="204" y="136"/>
                  </a:cubicBezTo>
                  <a:cubicBezTo>
                    <a:pt x="200" y="115"/>
                    <a:pt x="200" y="115"/>
                    <a:pt x="200" y="115"/>
                  </a:cubicBezTo>
                  <a:cubicBezTo>
                    <a:pt x="200" y="114"/>
                    <a:pt x="200" y="112"/>
                    <a:pt x="199" y="111"/>
                  </a:cubicBezTo>
                  <a:cubicBezTo>
                    <a:pt x="199" y="110"/>
                    <a:pt x="199" y="109"/>
                    <a:pt x="198" y="107"/>
                  </a:cubicBezTo>
                  <a:cubicBezTo>
                    <a:pt x="198" y="106"/>
                    <a:pt x="198" y="105"/>
                    <a:pt x="198" y="104"/>
                  </a:cubicBezTo>
                  <a:cubicBezTo>
                    <a:pt x="196" y="100"/>
                    <a:pt x="196" y="100"/>
                    <a:pt x="196" y="100"/>
                  </a:cubicBezTo>
                  <a:cubicBezTo>
                    <a:pt x="196" y="99"/>
                    <a:pt x="196" y="99"/>
                    <a:pt x="196" y="98"/>
                  </a:cubicBezTo>
                  <a:cubicBezTo>
                    <a:pt x="191" y="100"/>
                    <a:pt x="191" y="100"/>
                    <a:pt x="191" y="100"/>
                  </a:cubicBezTo>
                  <a:cubicBezTo>
                    <a:pt x="191" y="99"/>
                    <a:pt x="191" y="99"/>
                    <a:pt x="191" y="99"/>
                  </a:cubicBezTo>
                  <a:cubicBezTo>
                    <a:pt x="196" y="98"/>
                    <a:pt x="196" y="98"/>
                    <a:pt x="196" y="98"/>
                  </a:cubicBezTo>
                  <a:cubicBezTo>
                    <a:pt x="195" y="97"/>
                    <a:pt x="195" y="96"/>
                    <a:pt x="195" y="96"/>
                  </a:cubicBezTo>
                  <a:cubicBezTo>
                    <a:pt x="195" y="95"/>
                    <a:pt x="195" y="95"/>
                    <a:pt x="195" y="95"/>
                  </a:cubicBezTo>
                  <a:cubicBezTo>
                    <a:pt x="193" y="91"/>
                    <a:pt x="192" y="88"/>
                    <a:pt x="190" y="85"/>
                  </a:cubicBezTo>
                  <a:cubicBezTo>
                    <a:pt x="186" y="79"/>
                    <a:pt x="182" y="78"/>
                    <a:pt x="179" y="78"/>
                  </a:cubicBezTo>
                  <a:cubicBezTo>
                    <a:pt x="177" y="78"/>
                    <a:pt x="177" y="78"/>
                    <a:pt x="177" y="78"/>
                  </a:cubicBezTo>
                  <a:cubicBezTo>
                    <a:pt x="176" y="78"/>
                    <a:pt x="176" y="78"/>
                    <a:pt x="176" y="78"/>
                  </a:cubicBezTo>
                  <a:cubicBezTo>
                    <a:pt x="173" y="78"/>
                    <a:pt x="169" y="79"/>
                    <a:pt x="165" y="85"/>
                  </a:cubicBezTo>
                  <a:cubicBezTo>
                    <a:pt x="163" y="88"/>
                    <a:pt x="161" y="91"/>
                    <a:pt x="160" y="95"/>
                  </a:cubicBezTo>
                  <a:cubicBezTo>
                    <a:pt x="160" y="96"/>
                    <a:pt x="159" y="97"/>
                    <a:pt x="159" y="98"/>
                  </a:cubicBezTo>
                  <a:cubicBezTo>
                    <a:pt x="159" y="98"/>
                    <a:pt x="159" y="98"/>
                    <a:pt x="159" y="98"/>
                  </a:cubicBezTo>
                  <a:cubicBezTo>
                    <a:pt x="159" y="99"/>
                    <a:pt x="158" y="100"/>
                    <a:pt x="158" y="101"/>
                  </a:cubicBezTo>
                  <a:cubicBezTo>
                    <a:pt x="158" y="101"/>
                    <a:pt x="158" y="101"/>
                    <a:pt x="158" y="101"/>
                  </a:cubicBezTo>
                  <a:cubicBezTo>
                    <a:pt x="158" y="102"/>
                    <a:pt x="158" y="103"/>
                    <a:pt x="157" y="104"/>
                  </a:cubicBezTo>
                  <a:cubicBezTo>
                    <a:pt x="157" y="106"/>
                    <a:pt x="156" y="108"/>
                    <a:pt x="156" y="111"/>
                  </a:cubicBezTo>
                  <a:cubicBezTo>
                    <a:pt x="155" y="112"/>
                    <a:pt x="155" y="112"/>
                    <a:pt x="155" y="112"/>
                  </a:cubicBezTo>
                  <a:cubicBezTo>
                    <a:pt x="155" y="113"/>
                    <a:pt x="155" y="114"/>
                    <a:pt x="155" y="115"/>
                  </a:cubicBezTo>
                  <a:cubicBezTo>
                    <a:pt x="154" y="116"/>
                    <a:pt x="154" y="116"/>
                    <a:pt x="154" y="116"/>
                  </a:cubicBezTo>
                  <a:cubicBezTo>
                    <a:pt x="154" y="117"/>
                    <a:pt x="154" y="118"/>
                    <a:pt x="154" y="119"/>
                  </a:cubicBezTo>
                  <a:cubicBezTo>
                    <a:pt x="152" y="130"/>
                    <a:pt x="152" y="130"/>
                    <a:pt x="152" y="130"/>
                  </a:cubicBezTo>
                  <a:cubicBezTo>
                    <a:pt x="152" y="132"/>
                    <a:pt x="152" y="133"/>
                    <a:pt x="151" y="134"/>
                  </a:cubicBezTo>
                  <a:cubicBezTo>
                    <a:pt x="151" y="136"/>
                    <a:pt x="151" y="136"/>
                    <a:pt x="151" y="136"/>
                  </a:cubicBezTo>
                  <a:cubicBezTo>
                    <a:pt x="151" y="138"/>
                    <a:pt x="151" y="140"/>
                    <a:pt x="150" y="142"/>
                  </a:cubicBezTo>
                  <a:cubicBezTo>
                    <a:pt x="150" y="147"/>
                    <a:pt x="142" y="147"/>
                    <a:pt x="139" y="147"/>
                  </a:cubicBezTo>
                  <a:cubicBezTo>
                    <a:pt x="138" y="147"/>
                    <a:pt x="138" y="147"/>
                    <a:pt x="138" y="147"/>
                  </a:cubicBezTo>
                  <a:cubicBezTo>
                    <a:pt x="136" y="147"/>
                    <a:pt x="134" y="147"/>
                    <a:pt x="132" y="147"/>
                  </a:cubicBezTo>
                  <a:cubicBezTo>
                    <a:pt x="127" y="146"/>
                    <a:pt x="127" y="146"/>
                    <a:pt x="127" y="146"/>
                  </a:cubicBezTo>
                  <a:cubicBezTo>
                    <a:pt x="126" y="146"/>
                    <a:pt x="125" y="146"/>
                    <a:pt x="125" y="146"/>
                  </a:cubicBezTo>
                  <a:cubicBezTo>
                    <a:pt x="121" y="146"/>
                    <a:pt x="121" y="146"/>
                    <a:pt x="121" y="146"/>
                  </a:cubicBezTo>
                  <a:cubicBezTo>
                    <a:pt x="120" y="145"/>
                    <a:pt x="119" y="145"/>
                    <a:pt x="118" y="145"/>
                  </a:cubicBezTo>
                  <a:cubicBezTo>
                    <a:pt x="116" y="145"/>
                    <a:pt x="116" y="145"/>
                    <a:pt x="116" y="145"/>
                  </a:cubicBezTo>
                  <a:cubicBezTo>
                    <a:pt x="70" y="136"/>
                    <a:pt x="44" y="108"/>
                    <a:pt x="37" y="100"/>
                  </a:cubicBezTo>
                  <a:cubicBezTo>
                    <a:pt x="28" y="31"/>
                    <a:pt x="28" y="31"/>
                    <a:pt x="28" y="31"/>
                  </a:cubicBezTo>
                  <a:cubicBezTo>
                    <a:pt x="37" y="27"/>
                    <a:pt x="81" y="17"/>
                    <a:pt x="177" y="17"/>
                  </a:cubicBezTo>
                  <a:cubicBezTo>
                    <a:pt x="267" y="17"/>
                    <a:pt x="317" y="26"/>
                    <a:pt x="327" y="31"/>
                  </a:cubicBezTo>
                  <a:lnTo>
                    <a:pt x="318" y="100"/>
                  </a:lnTo>
                  <a:close/>
                  <a:moveTo>
                    <a:pt x="137" y="164"/>
                  </a:moveTo>
                  <a:cubicBezTo>
                    <a:pt x="154" y="164"/>
                    <a:pt x="165" y="156"/>
                    <a:pt x="167" y="144"/>
                  </a:cubicBezTo>
                  <a:cubicBezTo>
                    <a:pt x="171" y="113"/>
                    <a:pt x="175" y="101"/>
                    <a:pt x="177" y="96"/>
                  </a:cubicBezTo>
                  <a:cubicBezTo>
                    <a:pt x="180" y="101"/>
                    <a:pt x="184" y="112"/>
                    <a:pt x="188" y="144"/>
                  </a:cubicBezTo>
                  <a:cubicBezTo>
                    <a:pt x="190" y="156"/>
                    <a:pt x="201" y="164"/>
                    <a:pt x="217" y="164"/>
                  </a:cubicBezTo>
                  <a:cubicBezTo>
                    <a:pt x="271" y="162"/>
                    <a:pt x="306" y="135"/>
                    <a:pt x="322" y="120"/>
                  </a:cubicBezTo>
                  <a:cubicBezTo>
                    <a:pt x="320" y="132"/>
                    <a:pt x="315" y="147"/>
                    <a:pt x="308" y="162"/>
                  </a:cubicBezTo>
                  <a:cubicBezTo>
                    <a:pt x="284" y="210"/>
                    <a:pt x="242" y="235"/>
                    <a:pt x="180" y="235"/>
                  </a:cubicBezTo>
                  <a:cubicBezTo>
                    <a:pt x="177" y="235"/>
                    <a:pt x="177" y="235"/>
                    <a:pt x="177" y="235"/>
                  </a:cubicBezTo>
                  <a:cubicBezTo>
                    <a:pt x="174" y="235"/>
                    <a:pt x="174" y="235"/>
                    <a:pt x="174" y="235"/>
                  </a:cubicBezTo>
                  <a:cubicBezTo>
                    <a:pt x="113" y="235"/>
                    <a:pt x="70" y="210"/>
                    <a:pt x="47" y="162"/>
                  </a:cubicBezTo>
                  <a:cubicBezTo>
                    <a:pt x="40" y="147"/>
                    <a:pt x="35" y="132"/>
                    <a:pt x="32" y="119"/>
                  </a:cubicBezTo>
                  <a:cubicBezTo>
                    <a:pt x="48" y="135"/>
                    <a:pt x="83" y="162"/>
                    <a:pt x="137" y="164"/>
                  </a:cubicBezTo>
                  <a:close/>
                </a:path>
              </a:pathLst>
            </a:custGeom>
            <a:solidFill>
              <a:srgbClr val="231F2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18" name="Freeform 94"/>
            <p:cNvSpPr/>
            <p:nvPr/>
          </p:nvSpPr>
          <p:spPr bwMode="auto">
            <a:xfrm>
              <a:off x="8935" y="4431"/>
              <a:ext cx="1339" cy="980"/>
            </a:xfrm>
            <a:custGeom>
              <a:avLst/>
              <a:gdLst>
                <a:gd name="T0" fmla="*/ 293 w 329"/>
                <a:gd name="T1" fmla="*/ 54 h 239"/>
                <a:gd name="T2" fmla="*/ 170 w 329"/>
                <a:gd name="T3" fmla="*/ 2 h 239"/>
                <a:gd name="T4" fmla="*/ 165 w 329"/>
                <a:gd name="T5" fmla="*/ 102 h 239"/>
                <a:gd name="T6" fmla="*/ 160 w 329"/>
                <a:gd name="T7" fmla="*/ 2 h 239"/>
                <a:gd name="T8" fmla="*/ 36 w 329"/>
                <a:gd name="T9" fmla="*/ 54 h 239"/>
                <a:gd name="T10" fmla="*/ 9 w 329"/>
                <a:gd name="T11" fmla="*/ 210 h 239"/>
                <a:gd name="T12" fmla="*/ 162 w 329"/>
                <a:gd name="T13" fmla="*/ 232 h 239"/>
                <a:gd name="T14" fmla="*/ 165 w 329"/>
                <a:gd name="T15" fmla="*/ 225 h 239"/>
                <a:gd name="T16" fmla="*/ 167 w 329"/>
                <a:gd name="T17" fmla="*/ 232 h 239"/>
                <a:gd name="T18" fmla="*/ 321 w 329"/>
                <a:gd name="T19" fmla="*/ 210 h 239"/>
                <a:gd name="T20" fmla="*/ 293 w 329"/>
                <a:gd name="T21" fmla="*/ 54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9" h="239">
                  <a:moveTo>
                    <a:pt x="293" y="54"/>
                  </a:moveTo>
                  <a:cubicBezTo>
                    <a:pt x="257" y="0"/>
                    <a:pt x="170" y="2"/>
                    <a:pt x="170" y="2"/>
                  </a:cubicBezTo>
                  <a:cubicBezTo>
                    <a:pt x="170" y="2"/>
                    <a:pt x="167" y="50"/>
                    <a:pt x="165" y="102"/>
                  </a:cubicBezTo>
                  <a:cubicBezTo>
                    <a:pt x="163" y="50"/>
                    <a:pt x="160" y="2"/>
                    <a:pt x="160" y="2"/>
                  </a:cubicBezTo>
                  <a:cubicBezTo>
                    <a:pt x="160" y="2"/>
                    <a:pt x="73" y="0"/>
                    <a:pt x="36" y="54"/>
                  </a:cubicBezTo>
                  <a:cubicBezTo>
                    <a:pt x="0" y="107"/>
                    <a:pt x="9" y="210"/>
                    <a:pt x="9" y="210"/>
                  </a:cubicBezTo>
                  <a:cubicBezTo>
                    <a:pt x="9" y="210"/>
                    <a:pt x="150" y="239"/>
                    <a:pt x="162" y="232"/>
                  </a:cubicBezTo>
                  <a:cubicBezTo>
                    <a:pt x="163" y="232"/>
                    <a:pt x="164" y="229"/>
                    <a:pt x="165" y="225"/>
                  </a:cubicBezTo>
                  <a:cubicBezTo>
                    <a:pt x="165" y="229"/>
                    <a:pt x="166" y="232"/>
                    <a:pt x="167" y="232"/>
                  </a:cubicBezTo>
                  <a:cubicBezTo>
                    <a:pt x="179" y="239"/>
                    <a:pt x="321" y="210"/>
                    <a:pt x="321" y="210"/>
                  </a:cubicBezTo>
                  <a:cubicBezTo>
                    <a:pt x="321" y="210"/>
                    <a:pt x="329" y="107"/>
                    <a:pt x="293" y="54"/>
                  </a:cubicBezTo>
                  <a:close/>
                </a:path>
              </a:pathLst>
            </a:custGeom>
            <a:solidFill>
              <a:srgbClr val="CD1B17"/>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2" name="Freeform 98"/>
            <p:cNvSpPr/>
            <p:nvPr/>
          </p:nvSpPr>
          <p:spPr bwMode="auto">
            <a:xfrm>
              <a:off x="8585" y="5287"/>
              <a:ext cx="2031" cy="311"/>
            </a:xfrm>
            <a:custGeom>
              <a:avLst/>
              <a:gdLst>
                <a:gd name="T0" fmla="*/ 407 w 499"/>
                <a:gd name="T1" fmla="*/ 0 h 76"/>
                <a:gd name="T2" fmla="*/ 251 w 499"/>
                <a:gd name="T3" fmla="*/ 17 h 76"/>
                <a:gd name="T4" fmla="*/ 95 w 499"/>
                <a:gd name="T5" fmla="*/ 0 h 76"/>
                <a:gd name="T6" fmla="*/ 17 w 499"/>
                <a:gd name="T7" fmla="*/ 50 h 76"/>
                <a:gd name="T8" fmla="*/ 250 w 499"/>
                <a:gd name="T9" fmla="*/ 63 h 76"/>
                <a:gd name="T10" fmla="*/ 483 w 499"/>
                <a:gd name="T11" fmla="*/ 50 h 76"/>
                <a:gd name="T12" fmla="*/ 407 w 499"/>
                <a:gd name="T13" fmla="*/ 0 h 76"/>
              </a:gdLst>
              <a:ahLst/>
              <a:cxnLst>
                <a:cxn ang="0">
                  <a:pos x="T0" y="T1"/>
                </a:cxn>
                <a:cxn ang="0">
                  <a:pos x="T2" y="T3"/>
                </a:cxn>
                <a:cxn ang="0">
                  <a:pos x="T4" y="T5"/>
                </a:cxn>
                <a:cxn ang="0">
                  <a:pos x="T6" y="T7"/>
                </a:cxn>
                <a:cxn ang="0">
                  <a:pos x="T8" y="T9"/>
                </a:cxn>
                <a:cxn ang="0">
                  <a:pos x="T10" y="T11"/>
                </a:cxn>
                <a:cxn ang="0">
                  <a:pos x="T12" y="T13"/>
                </a:cxn>
              </a:cxnLst>
              <a:rect l="0" t="0" r="r" b="b"/>
              <a:pathLst>
                <a:path w="499" h="76">
                  <a:moveTo>
                    <a:pt x="407" y="0"/>
                  </a:moveTo>
                  <a:cubicBezTo>
                    <a:pt x="251" y="17"/>
                    <a:pt x="251" y="17"/>
                    <a:pt x="251" y="17"/>
                  </a:cubicBezTo>
                  <a:cubicBezTo>
                    <a:pt x="95" y="0"/>
                    <a:pt x="95" y="0"/>
                    <a:pt x="95" y="0"/>
                  </a:cubicBezTo>
                  <a:cubicBezTo>
                    <a:pt x="95" y="0"/>
                    <a:pt x="0" y="30"/>
                    <a:pt x="17" y="50"/>
                  </a:cubicBezTo>
                  <a:cubicBezTo>
                    <a:pt x="41" y="76"/>
                    <a:pt x="193" y="63"/>
                    <a:pt x="250" y="63"/>
                  </a:cubicBezTo>
                  <a:cubicBezTo>
                    <a:pt x="307" y="63"/>
                    <a:pt x="470" y="67"/>
                    <a:pt x="483" y="50"/>
                  </a:cubicBezTo>
                  <a:cubicBezTo>
                    <a:pt x="499" y="29"/>
                    <a:pt x="407" y="0"/>
                    <a:pt x="407" y="0"/>
                  </a:cubicBezTo>
                  <a:close/>
                </a:path>
              </a:pathLst>
            </a:custGeom>
            <a:solidFill>
              <a:srgbClr val="AA1207"/>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4" name="Freeform 100"/>
            <p:cNvSpPr/>
            <p:nvPr/>
          </p:nvSpPr>
          <p:spPr bwMode="auto">
            <a:xfrm>
              <a:off x="8967" y="5058"/>
              <a:ext cx="1275" cy="229"/>
            </a:xfrm>
            <a:custGeom>
              <a:avLst/>
              <a:gdLst>
                <a:gd name="T0" fmla="*/ 0 w 313"/>
                <a:gd name="T1" fmla="*/ 0 h 56"/>
                <a:gd name="T2" fmla="*/ 157 w 313"/>
                <a:gd name="T3" fmla="*/ 25 h 56"/>
                <a:gd name="T4" fmla="*/ 313 w 313"/>
                <a:gd name="T5" fmla="*/ 3 h 56"/>
                <a:gd name="T6" fmla="*/ 313 w 313"/>
                <a:gd name="T7" fmla="*/ 33 h 56"/>
                <a:gd name="T8" fmla="*/ 154 w 313"/>
                <a:gd name="T9" fmla="*/ 56 h 56"/>
                <a:gd name="T10" fmla="*/ 1 w 313"/>
                <a:gd name="T11" fmla="*/ 33 h 56"/>
                <a:gd name="T12" fmla="*/ 0 w 313"/>
                <a:gd name="T13" fmla="*/ 19 h 56"/>
                <a:gd name="T14" fmla="*/ 0 w 313"/>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3" h="56">
                  <a:moveTo>
                    <a:pt x="0" y="0"/>
                  </a:moveTo>
                  <a:cubicBezTo>
                    <a:pt x="0" y="0"/>
                    <a:pt x="65" y="25"/>
                    <a:pt x="157" y="25"/>
                  </a:cubicBezTo>
                  <a:cubicBezTo>
                    <a:pt x="249" y="25"/>
                    <a:pt x="313" y="3"/>
                    <a:pt x="313" y="3"/>
                  </a:cubicBezTo>
                  <a:cubicBezTo>
                    <a:pt x="313" y="33"/>
                    <a:pt x="313" y="33"/>
                    <a:pt x="313" y="33"/>
                  </a:cubicBezTo>
                  <a:cubicBezTo>
                    <a:pt x="313" y="33"/>
                    <a:pt x="233" y="56"/>
                    <a:pt x="154" y="56"/>
                  </a:cubicBezTo>
                  <a:cubicBezTo>
                    <a:pt x="75" y="56"/>
                    <a:pt x="1" y="33"/>
                    <a:pt x="1" y="33"/>
                  </a:cubicBezTo>
                  <a:cubicBezTo>
                    <a:pt x="1" y="33"/>
                    <a:pt x="0" y="27"/>
                    <a:pt x="0" y="19"/>
                  </a:cubicBezTo>
                  <a:cubicBezTo>
                    <a:pt x="0" y="11"/>
                    <a:pt x="0" y="0"/>
                    <a:pt x="0" y="0"/>
                  </a:cubicBezTo>
                  <a:close/>
                </a:path>
              </a:pathLst>
            </a:custGeom>
            <a:solidFill>
              <a:srgbClr val="EAA52A"/>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6" name="Freeform 102"/>
            <p:cNvSpPr/>
            <p:nvPr/>
          </p:nvSpPr>
          <p:spPr bwMode="auto">
            <a:xfrm>
              <a:off x="9356" y="4729"/>
              <a:ext cx="487" cy="551"/>
            </a:xfrm>
            <a:custGeom>
              <a:avLst/>
              <a:gdLst>
                <a:gd name="T0" fmla="*/ 18 w 120"/>
                <a:gd name="T1" fmla="*/ 128 h 134"/>
                <a:gd name="T2" fmla="*/ 104 w 120"/>
                <a:gd name="T3" fmla="*/ 128 h 134"/>
                <a:gd name="T4" fmla="*/ 118 w 120"/>
                <a:gd name="T5" fmla="*/ 57 h 134"/>
                <a:gd name="T6" fmla="*/ 62 w 120"/>
                <a:gd name="T7" fmla="*/ 0 h 134"/>
                <a:gd name="T8" fmla="*/ 1 w 120"/>
                <a:gd name="T9" fmla="*/ 62 h 134"/>
                <a:gd name="T10" fmla="*/ 18 w 120"/>
                <a:gd name="T11" fmla="*/ 128 h 134"/>
              </a:gdLst>
              <a:ahLst/>
              <a:cxnLst>
                <a:cxn ang="0">
                  <a:pos x="T0" y="T1"/>
                </a:cxn>
                <a:cxn ang="0">
                  <a:pos x="T2" y="T3"/>
                </a:cxn>
                <a:cxn ang="0">
                  <a:pos x="T4" y="T5"/>
                </a:cxn>
                <a:cxn ang="0">
                  <a:pos x="T6" y="T7"/>
                </a:cxn>
                <a:cxn ang="0">
                  <a:pos x="T8" y="T9"/>
                </a:cxn>
                <a:cxn ang="0">
                  <a:pos x="T10" y="T11"/>
                </a:cxn>
              </a:cxnLst>
              <a:rect l="0" t="0" r="r" b="b"/>
              <a:pathLst>
                <a:path w="120" h="134">
                  <a:moveTo>
                    <a:pt x="18" y="128"/>
                  </a:moveTo>
                  <a:cubicBezTo>
                    <a:pt x="18" y="128"/>
                    <a:pt x="99" y="134"/>
                    <a:pt x="104" y="128"/>
                  </a:cubicBezTo>
                  <a:cubicBezTo>
                    <a:pt x="110" y="122"/>
                    <a:pt x="120" y="74"/>
                    <a:pt x="118" y="57"/>
                  </a:cubicBezTo>
                  <a:cubicBezTo>
                    <a:pt x="116" y="41"/>
                    <a:pt x="76" y="0"/>
                    <a:pt x="62" y="0"/>
                  </a:cubicBezTo>
                  <a:cubicBezTo>
                    <a:pt x="47" y="0"/>
                    <a:pt x="0" y="48"/>
                    <a:pt x="1" y="62"/>
                  </a:cubicBezTo>
                  <a:cubicBezTo>
                    <a:pt x="2" y="77"/>
                    <a:pt x="18" y="128"/>
                    <a:pt x="18" y="128"/>
                  </a:cubicBezTo>
                  <a:close/>
                </a:path>
              </a:pathLst>
            </a:custGeom>
            <a:solidFill>
              <a:srgbClr val="F8AF2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sp>
        <p:nvSpPr>
          <p:cNvPr id="4" name="文本框 3"/>
          <p:cNvSpPr txBox="1"/>
          <p:nvPr/>
        </p:nvSpPr>
        <p:spPr>
          <a:xfrm>
            <a:off x="1963420" y="3036570"/>
            <a:ext cx="3721100" cy="2968625"/>
          </a:xfrm>
          <a:prstGeom prst="rect">
            <a:avLst/>
          </a:prstGeom>
          <a:noFill/>
        </p:spPr>
        <p:txBody>
          <a:bodyPr wrap="square" rtlCol="0">
            <a:spAutoFit/>
          </a:bodyPr>
          <a:lstStyle/>
          <a:p>
            <a:pPr marL="228600" marR="0" lvl="0" indent="-228600" algn="just" defTabSz="914400" rtl="0" eaLnBrk="0" fontAlgn="base" latinLnBrk="0" hangingPunct="0">
              <a:lnSpc>
                <a:spcPct val="100000"/>
              </a:lnSpc>
              <a:spcBef>
                <a:spcPts val="1000"/>
              </a:spcBef>
              <a:buClrTx/>
              <a:buSzTx/>
              <a:buFont typeface="Arial" panose="020B0604020202020204" pitchFamily="34" charset="0"/>
              <a:buChar char="•"/>
              <a:defRPr/>
            </a:pPr>
            <a:r>
              <a:rPr lang="zh-CN" altLang="en-US" noProof="0" dirty="0" smtClean="0">
                <a:ln>
                  <a:noFill/>
                </a:ln>
                <a:effectLst/>
                <a:uLnTx/>
                <a:uFillTx/>
                <a:latin typeface="微软雅黑" panose="020B0503020204020204" pitchFamily="34" charset="-122"/>
                <a:ea typeface="微软雅黑" panose="020B0503020204020204" pitchFamily="34" charset="-122"/>
                <a:sym typeface="+mn-ea"/>
              </a:rPr>
              <a:t>不懂电工专业知识的人，在乱接电线中，因错误接线容易造成事故，或连接不牢固，形成接触电阻过大而引起火灾事故；</a:t>
            </a:r>
          </a:p>
          <a:p>
            <a:pPr marL="228600" marR="0" lvl="0" indent="-228600" algn="just" defTabSz="914400" rtl="0" eaLnBrk="0" fontAlgn="base" latinLnBrk="0" hangingPunct="0">
              <a:lnSpc>
                <a:spcPct val="100000"/>
              </a:lnSpc>
              <a:spcBef>
                <a:spcPts val="1000"/>
              </a:spcBef>
              <a:buClrTx/>
              <a:buSzTx/>
              <a:buFont typeface="Arial" panose="020B0604020202020204" pitchFamily="34" charset="0"/>
              <a:buChar char="•"/>
              <a:defRPr/>
            </a:pPr>
            <a:r>
              <a:rPr lang="zh-CN" altLang="en-US" noProof="0" dirty="0" smtClean="0">
                <a:ln>
                  <a:noFill/>
                </a:ln>
                <a:effectLst/>
                <a:uLnTx/>
                <a:uFillTx/>
                <a:latin typeface="微软雅黑" panose="020B0503020204020204" pitchFamily="34" charset="-122"/>
                <a:ea typeface="微软雅黑" panose="020B0503020204020204" pitchFamily="34" charset="-122"/>
                <a:sym typeface="+mn-ea"/>
              </a:rPr>
              <a:t>导线的设计容量是有限的，乱接电线，造成接入过多的负荷，容易因超负荷而造成火灾。</a:t>
            </a:r>
            <a:endParaRPr kumimoji="0" lang="zh-CN" altLang="en-US"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spcBef>
                <a:spcPts val="1000"/>
              </a:spcBef>
              <a:buClrTx/>
              <a:buSzTx/>
              <a:buFont typeface="Arial" panose="020B0604020202020204" pitchFamily="34" charset="0"/>
              <a:buChar char="•"/>
              <a:defRPr/>
            </a:pPr>
            <a:endParaRPr kumimoji="0" lang="zh-CN" altLang="en-US" b="0"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indent="-228600" algn="l" eaLnBrk="0" fontAlgn="base" hangingPunct="0">
              <a:spcBef>
                <a:spcPts val="1000"/>
              </a:spcBef>
              <a:buClrTx/>
              <a:buSzTx/>
              <a:buFont typeface="Arial" panose="020B0604020202020204" pitchFamily="34" charset="0"/>
              <a:defRPr/>
            </a:pPr>
            <a:endParaRPr lang="zh-CN" altLang="en-US" noProof="0" dirty="0" smtClean="0">
              <a:ln>
                <a:noFill/>
              </a:ln>
              <a:effectLst/>
              <a:uLnTx/>
              <a:uFillTx/>
              <a:latin typeface="微软雅黑" panose="020B0503020204020204" pitchFamily="34" charset="-122"/>
              <a:ea typeface="微软雅黑" panose="020B0503020204020204" pitchFamily="34" charset="-122"/>
            </a:endParaRPr>
          </a:p>
        </p:txBody>
      </p:sp>
      <p:pic>
        <p:nvPicPr>
          <p:cNvPr id="10" name="Picture 5" descr="乱拉电线"/>
          <p:cNvPicPr>
            <a:picLocks noChangeAspect="1" noChangeArrowheads="1"/>
          </p:cNvPicPr>
          <p:nvPr/>
        </p:nvPicPr>
        <p:blipFill>
          <a:blip r:embed="rId3" cstate="print"/>
          <a:srcRect/>
          <a:stretch>
            <a:fillRect/>
          </a:stretch>
        </p:blipFill>
        <p:spPr>
          <a:xfrm>
            <a:off x="7090405" y="1831747"/>
            <a:ext cx="3089920" cy="3744416"/>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七角星 5"/>
          <p:cNvSpPr/>
          <p:nvPr/>
        </p:nvSpPr>
        <p:spPr>
          <a:xfrm>
            <a:off x="1039495" y="1739900"/>
            <a:ext cx="5032375" cy="4347845"/>
          </a:xfrm>
          <a:prstGeom prst="star7">
            <a:avLst/>
          </a:prstGeom>
          <a:solidFill>
            <a:schemeClr val="bg1"/>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0" y="0"/>
            <a:ext cx="12192000" cy="686683"/>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0" y="40352"/>
            <a:ext cx="10104708" cy="645160"/>
          </a:xfrm>
          <a:prstGeom prst="rect">
            <a:avLst/>
          </a:prstGeom>
          <a:noFill/>
        </p:spPr>
        <p:txBody>
          <a:bodyPr wrap="square" rtlCol="0">
            <a:spAutoFit/>
          </a:bodyPr>
          <a:lstStyle/>
          <a:p>
            <a:pPr algn="l" defTabSz="914400"/>
            <a:r>
              <a:rPr lang="zh-CN" altLang="en-US" sz="3600" dirty="0" smtClean="0">
                <a:solidFill>
                  <a:schemeClr val="bg1"/>
                </a:solidFill>
                <a:latin typeface="微软雅黑" panose="020B0503020204020204" pitchFamily="34" charset="-122"/>
                <a:ea typeface="微软雅黑" panose="020B0503020204020204" pitchFamily="34" charset="-122"/>
                <a:sym typeface="+mn-ea"/>
              </a:rPr>
              <a:t>消防基本知识与技能</a:t>
            </a:r>
          </a:p>
        </p:txBody>
      </p:sp>
      <p:sp>
        <p:nvSpPr>
          <p:cNvPr id="85" name="文本框 7"/>
          <p:cNvSpPr txBox="1"/>
          <p:nvPr/>
        </p:nvSpPr>
        <p:spPr>
          <a:xfrm>
            <a:off x="1819275" y="1009650"/>
            <a:ext cx="3473450" cy="583565"/>
          </a:xfrm>
          <a:prstGeom prst="rect">
            <a:avLst/>
          </a:prstGeom>
          <a:solidFill>
            <a:srgbClr val="FFC000"/>
          </a:solidFill>
        </p:spPr>
        <p:txBody>
          <a:bodyPr wrap="square" rtlCol="0">
            <a:spAutoFit/>
          </a:bodyPr>
          <a:lstStyle/>
          <a:p>
            <a:pPr algn="l"/>
            <a:r>
              <a:rPr lang="zh-CN" altLang="en-US" sz="3200" b="1" dirty="0">
                <a:latin typeface="微软雅黑" panose="020B0503020204020204" pitchFamily="34" charset="-122"/>
                <a:ea typeface="微软雅黑" panose="020B0503020204020204" pitchFamily="34" charset="-122"/>
                <a:sym typeface="+mn-ea"/>
              </a:rPr>
              <a:t>香烟易引发火灾</a:t>
            </a:r>
            <a:r>
              <a:rPr lang="zh-CN" altLang="en-US" sz="3200" b="1" dirty="0">
                <a:latin typeface="微软雅黑" panose="020B0503020204020204" pitchFamily="34" charset="-122"/>
                <a:ea typeface="微软雅黑" panose="020B0503020204020204" pitchFamily="34" charset="-122"/>
              </a:rPr>
              <a:t>：</a:t>
            </a:r>
          </a:p>
        </p:txBody>
      </p:sp>
      <p:grpSp>
        <p:nvGrpSpPr>
          <p:cNvPr id="2" name="组合 1"/>
          <p:cNvGrpSpPr/>
          <p:nvPr/>
        </p:nvGrpSpPr>
        <p:grpSpPr>
          <a:xfrm>
            <a:off x="107950" y="820420"/>
            <a:ext cx="1289050" cy="1231265"/>
            <a:chOff x="8585" y="4431"/>
            <a:chExt cx="2030" cy="1939"/>
          </a:xfrm>
        </p:grpSpPr>
        <p:sp>
          <p:nvSpPr>
            <p:cNvPr id="116" name="Freeform 92"/>
            <p:cNvSpPr>
              <a:spLocks noEditPoints="1"/>
            </p:cNvSpPr>
            <p:nvPr/>
          </p:nvSpPr>
          <p:spPr bwMode="auto">
            <a:xfrm>
              <a:off x="8876" y="5346"/>
              <a:ext cx="1447" cy="1024"/>
            </a:xfrm>
            <a:custGeom>
              <a:avLst/>
              <a:gdLst>
                <a:gd name="T0" fmla="*/ 339 w 355"/>
                <a:gd name="T1" fmla="*/ 20 h 250"/>
                <a:gd name="T2" fmla="*/ 177 w 355"/>
                <a:gd name="T3" fmla="*/ 0 h 250"/>
                <a:gd name="T4" fmla="*/ 15 w 355"/>
                <a:gd name="T5" fmla="*/ 20 h 250"/>
                <a:gd name="T6" fmla="*/ 3 w 355"/>
                <a:gd name="T7" fmla="*/ 49 h 250"/>
                <a:gd name="T8" fmla="*/ 8 w 355"/>
                <a:gd name="T9" fmla="*/ 89 h 250"/>
                <a:gd name="T10" fmla="*/ 33 w 355"/>
                <a:gd name="T11" fmla="*/ 168 h 250"/>
                <a:gd name="T12" fmla="*/ 181 w 355"/>
                <a:gd name="T13" fmla="*/ 250 h 250"/>
                <a:gd name="T14" fmla="*/ 342 w 355"/>
                <a:gd name="T15" fmla="*/ 95 h 250"/>
                <a:gd name="T16" fmla="*/ 351 w 355"/>
                <a:gd name="T17" fmla="*/ 50 h 250"/>
                <a:gd name="T18" fmla="*/ 350 w 355"/>
                <a:gd name="T19" fmla="*/ 28 h 250"/>
                <a:gd name="T20" fmla="*/ 244 w 355"/>
                <a:gd name="T21" fmla="*/ 144 h 250"/>
                <a:gd name="T22" fmla="*/ 236 w 355"/>
                <a:gd name="T23" fmla="*/ 145 h 250"/>
                <a:gd name="T24" fmla="*/ 231 w 355"/>
                <a:gd name="T25" fmla="*/ 146 h 250"/>
                <a:gd name="T26" fmla="*/ 223 w 355"/>
                <a:gd name="T27" fmla="*/ 147 h 250"/>
                <a:gd name="T28" fmla="*/ 217 w 355"/>
                <a:gd name="T29" fmla="*/ 147 h 250"/>
                <a:gd name="T30" fmla="*/ 208 w 355"/>
                <a:gd name="T31" fmla="*/ 146 h 250"/>
                <a:gd name="T32" fmla="*/ 207 w 355"/>
                <a:gd name="T33" fmla="*/ 145 h 250"/>
                <a:gd name="T34" fmla="*/ 206 w 355"/>
                <a:gd name="T35" fmla="*/ 145 h 250"/>
                <a:gd name="T36" fmla="*/ 205 w 355"/>
                <a:gd name="T37" fmla="*/ 144 h 250"/>
                <a:gd name="T38" fmla="*/ 204 w 355"/>
                <a:gd name="T39" fmla="*/ 142 h 250"/>
                <a:gd name="T40" fmla="*/ 200 w 355"/>
                <a:gd name="T41" fmla="*/ 115 h 250"/>
                <a:gd name="T42" fmla="*/ 198 w 355"/>
                <a:gd name="T43" fmla="*/ 107 h 250"/>
                <a:gd name="T44" fmla="*/ 196 w 355"/>
                <a:gd name="T45" fmla="*/ 100 h 250"/>
                <a:gd name="T46" fmla="*/ 191 w 355"/>
                <a:gd name="T47" fmla="*/ 100 h 250"/>
                <a:gd name="T48" fmla="*/ 196 w 355"/>
                <a:gd name="T49" fmla="*/ 98 h 250"/>
                <a:gd name="T50" fmla="*/ 195 w 355"/>
                <a:gd name="T51" fmla="*/ 95 h 250"/>
                <a:gd name="T52" fmla="*/ 179 w 355"/>
                <a:gd name="T53" fmla="*/ 78 h 250"/>
                <a:gd name="T54" fmla="*/ 176 w 355"/>
                <a:gd name="T55" fmla="*/ 78 h 250"/>
                <a:gd name="T56" fmla="*/ 160 w 355"/>
                <a:gd name="T57" fmla="*/ 95 h 250"/>
                <a:gd name="T58" fmla="*/ 159 w 355"/>
                <a:gd name="T59" fmla="*/ 98 h 250"/>
                <a:gd name="T60" fmla="*/ 158 w 355"/>
                <a:gd name="T61" fmla="*/ 101 h 250"/>
                <a:gd name="T62" fmla="*/ 156 w 355"/>
                <a:gd name="T63" fmla="*/ 111 h 250"/>
                <a:gd name="T64" fmla="*/ 155 w 355"/>
                <a:gd name="T65" fmla="*/ 115 h 250"/>
                <a:gd name="T66" fmla="*/ 154 w 355"/>
                <a:gd name="T67" fmla="*/ 119 h 250"/>
                <a:gd name="T68" fmla="*/ 151 w 355"/>
                <a:gd name="T69" fmla="*/ 134 h 250"/>
                <a:gd name="T70" fmla="*/ 150 w 355"/>
                <a:gd name="T71" fmla="*/ 142 h 250"/>
                <a:gd name="T72" fmla="*/ 138 w 355"/>
                <a:gd name="T73" fmla="*/ 147 h 250"/>
                <a:gd name="T74" fmla="*/ 127 w 355"/>
                <a:gd name="T75" fmla="*/ 146 h 250"/>
                <a:gd name="T76" fmla="*/ 121 w 355"/>
                <a:gd name="T77" fmla="*/ 146 h 250"/>
                <a:gd name="T78" fmla="*/ 116 w 355"/>
                <a:gd name="T79" fmla="*/ 145 h 250"/>
                <a:gd name="T80" fmla="*/ 28 w 355"/>
                <a:gd name="T81" fmla="*/ 31 h 250"/>
                <a:gd name="T82" fmla="*/ 327 w 355"/>
                <a:gd name="T83" fmla="*/ 31 h 250"/>
                <a:gd name="T84" fmla="*/ 137 w 355"/>
                <a:gd name="T85" fmla="*/ 164 h 250"/>
                <a:gd name="T86" fmla="*/ 177 w 355"/>
                <a:gd name="T87" fmla="*/ 96 h 250"/>
                <a:gd name="T88" fmla="*/ 217 w 355"/>
                <a:gd name="T89" fmla="*/ 164 h 250"/>
                <a:gd name="T90" fmla="*/ 308 w 355"/>
                <a:gd name="T91" fmla="*/ 162 h 250"/>
                <a:gd name="T92" fmla="*/ 177 w 355"/>
                <a:gd name="T93" fmla="*/ 235 h 250"/>
                <a:gd name="T94" fmla="*/ 47 w 355"/>
                <a:gd name="T95" fmla="*/ 162 h 250"/>
                <a:gd name="T96" fmla="*/ 137 w 355"/>
                <a:gd name="T97" fmla="*/ 164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55" h="250">
                  <a:moveTo>
                    <a:pt x="350" y="28"/>
                  </a:moveTo>
                  <a:cubicBezTo>
                    <a:pt x="348" y="24"/>
                    <a:pt x="344" y="21"/>
                    <a:pt x="339" y="20"/>
                  </a:cubicBezTo>
                  <a:cubicBezTo>
                    <a:pt x="339" y="20"/>
                    <a:pt x="339" y="20"/>
                    <a:pt x="339" y="20"/>
                  </a:cubicBezTo>
                  <a:cubicBezTo>
                    <a:pt x="316" y="1"/>
                    <a:pt x="201" y="0"/>
                    <a:pt x="177" y="0"/>
                  </a:cubicBezTo>
                  <a:cubicBezTo>
                    <a:pt x="154" y="0"/>
                    <a:pt x="39" y="1"/>
                    <a:pt x="16" y="20"/>
                  </a:cubicBezTo>
                  <a:cubicBezTo>
                    <a:pt x="15" y="20"/>
                    <a:pt x="15" y="20"/>
                    <a:pt x="15" y="20"/>
                  </a:cubicBezTo>
                  <a:cubicBezTo>
                    <a:pt x="11" y="21"/>
                    <a:pt x="7" y="24"/>
                    <a:pt x="4" y="28"/>
                  </a:cubicBezTo>
                  <a:cubicBezTo>
                    <a:pt x="0" y="36"/>
                    <a:pt x="3" y="47"/>
                    <a:pt x="3" y="49"/>
                  </a:cubicBezTo>
                  <a:cubicBezTo>
                    <a:pt x="4" y="50"/>
                    <a:pt x="4" y="50"/>
                    <a:pt x="4" y="50"/>
                  </a:cubicBezTo>
                  <a:cubicBezTo>
                    <a:pt x="8" y="89"/>
                    <a:pt x="8" y="89"/>
                    <a:pt x="8" y="89"/>
                  </a:cubicBezTo>
                  <a:cubicBezTo>
                    <a:pt x="9" y="92"/>
                    <a:pt x="10" y="94"/>
                    <a:pt x="13" y="95"/>
                  </a:cubicBezTo>
                  <a:cubicBezTo>
                    <a:pt x="14" y="112"/>
                    <a:pt x="19" y="140"/>
                    <a:pt x="33" y="168"/>
                  </a:cubicBezTo>
                  <a:cubicBezTo>
                    <a:pt x="51" y="206"/>
                    <a:pt x="90" y="250"/>
                    <a:pt x="174" y="250"/>
                  </a:cubicBezTo>
                  <a:cubicBezTo>
                    <a:pt x="181" y="250"/>
                    <a:pt x="181" y="250"/>
                    <a:pt x="181" y="250"/>
                  </a:cubicBezTo>
                  <a:cubicBezTo>
                    <a:pt x="265" y="250"/>
                    <a:pt x="304" y="206"/>
                    <a:pt x="322" y="168"/>
                  </a:cubicBezTo>
                  <a:cubicBezTo>
                    <a:pt x="335" y="140"/>
                    <a:pt x="340" y="112"/>
                    <a:pt x="342" y="95"/>
                  </a:cubicBezTo>
                  <a:cubicBezTo>
                    <a:pt x="345" y="94"/>
                    <a:pt x="346" y="92"/>
                    <a:pt x="347" y="89"/>
                  </a:cubicBezTo>
                  <a:cubicBezTo>
                    <a:pt x="351" y="50"/>
                    <a:pt x="351" y="50"/>
                    <a:pt x="351" y="50"/>
                  </a:cubicBezTo>
                  <a:cubicBezTo>
                    <a:pt x="352" y="48"/>
                    <a:pt x="352" y="48"/>
                    <a:pt x="352" y="48"/>
                  </a:cubicBezTo>
                  <a:cubicBezTo>
                    <a:pt x="352" y="47"/>
                    <a:pt x="355" y="36"/>
                    <a:pt x="350" y="28"/>
                  </a:cubicBezTo>
                  <a:close/>
                  <a:moveTo>
                    <a:pt x="318" y="100"/>
                  </a:moveTo>
                  <a:cubicBezTo>
                    <a:pt x="311" y="108"/>
                    <a:pt x="287" y="134"/>
                    <a:pt x="244" y="144"/>
                  </a:cubicBezTo>
                  <a:cubicBezTo>
                    <a:pt x="242" y="144"/>
                    <a:pt x="240" y="144"/>
                    <a:pt x="239" y="145"/>
                  </a:cubicBezTo>
                  <a:cubicBezTo>
                    <a:pt x="236" y="145"/>
                    <a:pt x="236" y="145"/>
                    <a:pt x="236" y="145"/>
                  </a:cubicBezTo>
                  <a:cubicBezTo>
                    <a:pt x="235" y="145"/>
                    <a:pt x="234" y="145"/>
                    <a:pt x="234" y="146"/>
                  </a:cubicBezTo>
                  <a:cubicBezTo>
                    <a:pt x="233" y="146"/>
                    <a:pt x="232" y="146"/>
                    <a:pt x="231" y="146"/>
                  </a:cubicBezTo>
                  <a:cubicBezTo>
                    <a:pt x="228" y="146"/>
                    <a:pt x="228" y="146"/>
                    <a:pt x="228" y="146"/>
                  </a:cubicBezTo>
                  <a:cubicBezTo>
                    <a:pt x="227" y="146"/>
                    <a:pt x="225" y="147"/>
                    <a:pt x="223" y="147"/>
                  </a:cubicBezTo>
                  <a:cubicBezTo>
                    <a:pt x="223" y="147"/>
                    <a:pt x="223" y="147"/>
                    <a:pt x="223" y="147"/>
                  </a:cubicBezTo>
                  <a:cubicBezTo>
                    <a:pt x="221" y="147"/>
                    <a:pt x="219" y="147"/>
                    <a:pt x="217" y="147"/>
                  </a:cubicBezTo>
                  <a:cubicBezTo>
                    <a:pt x="216" y="147"/>
                    <a:pt x="216" y="147"/>
                    <a:pt x="216" y="147"/>
                  </a:cubicBezTo>
                  <a:cubicBezTo>
                    <a:pt x="213" y="147"/>
                    <a:pt x="210" y="147"/>
                    <a:pt x="208" y="146"/>
                  </a:cubicBezTo>
                  <a:cubicBezTo>
                    <a:pt x="208" y="146"/>
                    <a:pt x="208" y="146"/>
                    <a:pt x="208" y="146"/>
                  </a:cubicBezTo>
                  <a:cubicBezTo>
                    <a:pt x="208" y="146"/>
                    <a:pt x="207" y="145"/>
                    <a:pt x="207" y="145"/>
                  </a:cubicBezTo>
                  <a:cubicBezTo>
                    <a:pt x="207" y="145"/>
                    <a:pt x="207" y="145"/>
                    <a:pt x="207" y="145"/>
                  </a:cubicBezTo>
                  <a:cubicBezTo>
                    <a:pt x="206" y="145"/>
                    <a:pt x="206" y="145"/>
                    <a:pt x="206" y="145"/>
                  </a:cubicBezTo>
                  <a:cubicBezTo>
                    <a:pt x="206" y="144"/>
                    <a:pt x="206" y="144"/>
                    <a:pt x="206" y="144"/>
                  </a:cubicBezTo>
                  <a:cubicBezTo>
                    <a:pt x="205" y="144"/>
                    <a:pt x="205" y="144"/>
                    <a:pt x="205" y="144"/>
                  </a:cubicBezTo>
                  <a:cubicBezTo>
                    <a:pt x="205" y="143"/>
                    <a:pt x="205" y="143"/>
                    <a:pt x="205" y="143"/>
                  </a:cubicBezTo>
                  <a:cubicBezTo>
                    <a:pt x="205" y="142"/>
                    <a:pt x="205" y="142"/>
                    <a:pt x="204" y="142"/>
                  </a:cubicBezTo>
                  <a:cubicBezTo>
                    <a:pt x="204" y="140"/>
                    <a:pt x="204" y="138"/>
                    <a:pt x="204" y="136"/>
                  </a:cubicBezTo>
                  <a:cubicBezTo>
                    <a:pt x="200" y="115"/>
                    <a:pt x="200" y="115"/>
                    <a:pt x="200" y="115"/>
                  </a:cubicBezTo>
                  <a:cubicBezTo>
                    <a:pt x="200" y="114"/>
                    <a:pt x="200" y="112"/>
                    <a:pt x="199" y="111"/>
                  </a:cubicBezTo>
                  <a:cubicBezTo>
                    <a:pt x="199" y="110"/>
                    <a:pt x="199" y="109"/>
                    <a:pt x="198" y="107"/>
                  </a:cubicBezTo>
                  <a:cubicBezTo>
                    <a:pt x="198" y="106"/>
                    <a:pt x="198" y="105"/>
                    <a:pt x="198" y="104"/>
                  </a:cubicBezTo>
                  <a:cubicBezTo>
                    <a:pt x="196" y="100"/>
                    <a:pt x="196" y="100"/>
                    <a:pt x="196" y="100"/>
                  </a:cubicBezTo>
                  <a:cubicBezTo>
                    <a:pt x="196" y="99"/>
                    <a:pt x="196" y="99"/>
                    <a:pt x="196" y="98"/>
                  </a:cubicBezTo>
                  <a:cubicBezTo>
                    <a:pt x="191" y="100"/>
                    <a:pt x="191" y="100"/>
                    <a:pt x="191" y="100"/>
                  </a:cubicBezTo>
                  <a:cubicBezTo>
                    <a:pt x="191" y="99"/>
                    <a:pt x="191" y="99"/>
                    <a:pt x="191" y="99"/>
                  </a:cubicBezTo>
                  <a:cubicBezTo>
                    <a:pt x="196" y="98"/>
                    <a:pt x="196" y="98"/>
                    <a:pt x="196" y="98"/>
                  </a:cubicBezTo>
                  <a:cubicBezTo>
                    <a:pt x="195" y="97"/>
                    <a:pt x="195" y="96"/>
                    <a:pt x="195" y="96"/>
                  </a:cubicBezTo>
                  <a:cubicBezTo>
                    <a:pt x="195" y="95"/>
                    <a:pt x="195" y="95"/>
                    <a:pt x="195" y="95"/>
                  </a:cubicBezTo>
                  <a:cubicBezTo>
                    <a:pt x="193" y="91"/>
                    <a:pt x="192" y="88"/>
                    <a:pt x="190" y="85"/>
                  </a:cubicBezTo>
                  <a:cubicBezTo>
                    <a:pt x="186" y="79"/>
                    <a:pt x="182" y="78"/>
                    <a:pt x="179" y="78"/>
                  </a:cubicBezTo>
                  <a:cubicBezTo>
                    <a:pt x="177" y="78"/>
                    <a:pt x="177" y="78"/>
                    <a:pt x="177" y="78"/>
                  </a:cubicBezTo>
                  <a:cubicBezTo>
                    <a:pt x="176" y="78"/>
                    <a:pt x="176" y="78"/>
                    <a:pt x="176" y="78"/>
                  </a:cubicBezTo>
                  <a:cubicBezTo>
                    <a:pt x="173" y="78"/>
                    <a:pt x="169" y="79"/>
                    <a:pt x="165" y="85"/>
                  </a:cubicBezTo>
                  <a:cubicBezTo>
                    <a:pt x="163" y="88"/>
                    <a:pt x="161" y="91"/>
                    <a:pt x="160" y="95"/>
                  </a:cubicBezTo>
                  <a:cubicBezTo>
                    <a:pt x="160" y="96"/>
                    <a:pt x="159" y="97"/>
                    <a:pt x="159" y="98"/>
                  </a:cubicBezTo>
                  <a:cubicBezTo>
                    <a:pt x="159" y="98"/>
                    <a:pt x="159" y="98"/>
                    <a:pt x="159" y="98"/>
                  </a:cubicBezTo>
                  <a:cubicBezTo>
                    <a:pt x="159" y="99"/>
                    <a:pt x="158" y="100"/>
                    <a:pt x="158" y="101"/>
                  </a:cubicBezTo>
                  <a:cubicBezTo>
                    <a:pt x="158" y="101"/>
                    <a:pt x="158" y="101"/>
                    <a:pt x="158" y="101"/>
                  </a:cubicBezTo>
                  <a:cubicBezTo>
                    <a:pt x="158" y="102"/>
                    <a:pt x="158" y="103"/>
                    <a:pt x="157" y="104"/>
                  </a:cubicBezTo>
                  <a:cubicBezTo>
                    <a:pt x="157" y="106"/>
                    <a:pt x="156" y="108"/>
                    <a:pt x="156" y="111"/>
                  </a:cubicBezTo>
                  <a:cubicBezTo>
                    <a:pt x="155" y="112"/>
                    <a:pt x="155" y="112"/>
                    <a:pt x="155" y="112"/>
                  </a:cubicBezTo>
                  <a:cubicBezTo>
                    <a:pt x="155" y="113"/>
                    <a:pt x="155" y="114"/>
                    <a:pt x="155" y="115"/>
                  </a:cubicBezTo>
                  <a:cubicBezTo>
                    <a:pt x="154" y="116"/>
                    <a:pt x="154" y="116"/>
                    <a:pt x="154" y="116"/>
                  </a:cubicBezTo>
                  <a:cubicBezTo>
                    <a:pt x="154" y="117"/>
                    <a:pt x="154" y="118"/>
                    <a:pt x="154" y="119"/>
                  </a:cubicBezTo>
                  <a:cubicBezTo>
                    <a:pt x="152" y="130"/>
                    <a:pt x="152" y="130"/>
                    <a:pt x="152" y="130"/>
                  </a:cubicBezTo>
                  <a:cubicBezTo>
                    <a:pt x="152" y="132"/>
                    <a:pt x="152" y="133"/>
                    <a:pt x="151" y="134"/>
                  </a:cubicBezTo>
                  <a:cubicBezTo>
                    <a:pt x="151" y="136"/>
                    <a:pt x="151" y="136"/>
                    <a:pt x="151" y="136"/>
                  </a:cubicBezTo>
                  <a:cubicBezTo>
                    <a:pt x="151" y="138"/>
                    <a:pt x="151" y="140"/>
                    <a:pt x="150" y="142"/>
                  </a:cubicBezTo>
                  <a:cubicBezTo>
                    <a:pt x="150" y="147"/>
                    <a:pt x="142" y="147"/>
                    <a:pt x="139" y="147"/>
                  </a:cubicBezTo>
                  <a:cubicBezTo>
                    <a:pt x="138" y="147"/>
                    <a:pt x="138" y="147"/>
                    <a:pt x="138" y="147"/>
                  </a:cubicBezTo>
                  <a:cubicBezTo>
                    <a:pt x="136" y="147"/>
                    <a:pt x="134" y="147"/>
                    <a:pt x="132" y="147"/>
                  </a:cubicBezTo>
                  <a:cubicBezTo>
                    <a:pt x="127" y="146"/>
                    <a:pt x="127" y="146"/>
                    <a:pt x="127" y="146"/>
                  </a:cubicBezTo>
                  <a:cubicBezTo>
                    <a:pt x="126" y="146"/>
                    <a:pt x="125" y="146"/>
                    <a:pt x="125" y="146"/>
                  </a:cubicBezTo>
                  <a:cubicBezTo>
                    <a:pt x="121" y="146"/>
                    <a:pt x="121" y="146"/>
                    <a:pt x="121" y="146"/>
                  </a:cubicBezTo>
                  <a:cubicBezTo>
                    <a:pt x="120" y="145"/>
                    <a:pt x="119" y="145"/>
                    <a:pt x="118" y="145"/>
                  </a:cubicBezTo>
                  <a:cubicBezTo>
                    <a:pt x="116" y="145"/>
                    <a:pt x="116" y="145"/>
                    <a:pt x="116" y="145"/>
                  </a:cubicBezTo>
                  <a:cubicBezTo>
                    <a:pt x="70" y="136"/>
                    <a:pt x="44" y="108"/>
                    <a:pt x="37" y="100"/>
                  </a:cubicBezTo>
                  <a:cubicBezTo>
                    <a:pt x="28" y="31"/>
                    <a:pt x="28" y="31"/>
                    <a:pt x="28" y="31"/>
                  </a:cubicBezTo>
                  <a:cubicBezTo>
                    <a:pt x="37" y="27"/>
                    <a:pt x="81" y="17"/>
                    <a:pt x="177" y="17"/>
                  </a:cubicBezTo>
                  <a:cubicBezTo>
                    <a:pt x="267" y="17"/>
                    <a:pt x="317" y="26"/>
                    <a:pt x="327" y="31"/>
                  </a:cubicBezTo>
                  <a:lnTo>
                    <a:pt x="318" y="100"/>
                  </a:lnTo>
                  <a:close/>
                  <a:moveTo>
                    <a:pt x="137" y="164"/>
                  </a:moveTo>
                  <a:cubicBezTo>
                    <a:pt x="154" y="164"/>
                    <a:pt x="165" y="156"/>
                    <a:pt x="167" y="144"/>
                  </a:cubicBezTo>
                  <a:cubicBezTo>
                    <a:pt x="171" y="113"/>
                    <a:pt x="175" y="101"/>
                    <a:pt x="177" y="96"/>
                  </a:cubicBezTo>
                  <a:cubicBezTo>
                    <a:pt x="180" y="101"/>
                    <a:pt x="184" y="112"/>
                    <a:pt x="188" y="144"/>
                  </a:cubicBezTo>
                  <a:cubicBezTo>
                    <a:pt x="190" y="156"/>
                    <a:pt x="201" y="164"/>
                    <a:pt x="217" y="164"/>
                  </a:cubicBezTo>
                  <a:cubicBezTo>
                    <a:pt x="271" y="162"/>
                    <a:pt x="306" y="135"/>
                    <a:pt x="322" y="120"/>
                  </a:cubicBezTo>
                  <a:cubicBezTo>
                    <a:pt x="320" y="132"/>
                    <a:pt x="315" y="147"/>
                    <a:pt x="308" y="162"/>
                  </a:cubicBezTo>
                  <a:cubicBezTo>
                    <a:pt x="284" y="210"/>
                    <a:pt x="242" y="235"/>
                    <a:pt x="180" y="235"/>
                  </a:cubicBezTo>
                  <a:cubicBezTo>
                    <a:pt x="177" y="235"/>
                    <a:pt x="177" y="235"/>
                    <a:pt x="177" y="235"/>
                  </a:cubicBezTo>
                  <a:cubicBezTo>
                    <a:pt x="174" y="235"/>
                    <a:pt x="174" y="235"/>
                    <a:pt x="174" y="235"/>
                  </a:cubicBezTo>
                  <a:cubicBezTo>
                    <a:pt x="113" y="235"/>
                    <a:pt x="70" y="210"/>
                    <a:pt x="47" y="162"/>
                  </a:cubicBezTo>
                  <a:cubicBezTo>
                    <a:pt x="40" y="147"/>
                    <a:pt x="35" y="132"/>
                    <a:pt x="32" y="119"/>
                  </a:cubicBezTo>
                  <a:cubicBezTo>
                    <a:pt x="48" y="135"/>
                    <a:pt x="83" y="162"/>
                    <a:pt x="137" y="164"/>
                  </a:cubicBezTo>
                  <a:close/>
                </a:path>
              </a:pathLst>
            </a:custGeom>
            <a:solidFill>
              <a:srgbClr val="231F2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18" name="Freeform 94"/>
            <p:cNvSpPr/>
            <p:nvPr/>
          </p:nvSpPr>
          <p:spPr bwMode="auto">
            <a:xfrm>
              <a:off x="8935" y="4431"/>
              <a:ext cx="1339" cy="980"/>
            </a:xfrm>
            <a:custGeom>
              <a:avLst/>
              <a:gdLst>
                <a:gd name="T0" fmla="*/ 293 w 329"/>
                <a:gd name="T1" fmla="*/ 54 h 239"/>
                <a:gd name="T2" fmla="*/ 170 w 329"/>
                <a:gd name="T3" fmla="*/ 2 h 239"/>
                <a:gd name="T4" fmla="*/ 165 w 329"/>
                <a:gd name="T5" fmla="*/ 102 h 239"/>
                <a:gd name="T6" fmla="*/ 160 w 329"/>
                <a:gd name="T7" fmla="*/ 2 h 239"/>
                <a:gd name="T8" fmla="*/ 36 w 329"/>
                <a:gd name="T9" fmla="*/ 54 h 239"/>
                <a:gd name="T10" fmla="*/ 9 w 329"/>
                <a:gd name="T11" fmla="*/ 210 h 239"/>
                <a:gd name="T12" fmla="*/ 162 w 329"/>
                <a:gd name="T13" fmla="*/ 232 h 239"/>
                <a:gd name="T14" fmla="*/ 165 w 329"/>
                <a:gd name="T15" fmla="*/ 225 h 239"/>
                <a:gd name="T16" fmla="*/ 167 w 329"/>
                <a:gd name="T17" fmla="*/ 232 h 239"/>
                <a:gd name="T18" fmla="*/ 321 w 329"/>
                <a:gd name="T19" fmla="*/ 210 h 239"/>
                <a:gd name="T20" fmla="*/ 293 w 329"/>
                <a:gd name="T21" fmla="*/ 54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9" h="239">
                  <a:moveTo>
                    <a:pt x="293" y="54"/>
                  </a:moveTo>
                  <a:cubicBezTo>
                    <a:pt x="257" y="0"/>
                    <a:pt x="170" y="2"/>
                    <a:pt x="170" y="2"/>
                  </a:cubicBezTo>
                  <a:cubicBezTo>
                    <a:pt x="170" y="2"/>
                    <a:pt x="167" y="50"/>
                    <a:pt x="165" y="102"/>
                  </a:cubicBezTo>
                  <a:cubicBezTo>
                    <a:pt x="163" y="50"/>
                    <a:pt x="160" y="2"/>
                    <a:pt x="160" y="2"/>
                  </a:cubicBezTo>
                  <a:cubicBezTo>
                    <a:pt x="160" y="2"/>
                    <a:pt x="73" y="0"/>
                    <a:pt x="36" y="54"/>
                  </a:cubicBezTo>
                  <a:cubicBezTo>
                    <a:pt x="0" y="107"/>
                    <a:pt x="9" y="210"/>
                    <a:pt x="9" y="210"/>
                  </a:cubicBezTo>
                  <a:cubicBezTo>
                    <a:pt x="9" y="210"/>
                    <a:pt x="150" y="239"/>
                    <a:pt x="162" y="232"/>
                  </a:cubicBezTo>
                  <a:cubicBezTo>
                    <a:pt x="163" y="232"/>
                    <a:pt x="164" y="229"/>
                    <a:pt x="165" y="225"/>
                  </a:cubicBezTo>
                  <a:cubicBezTo>
                    <a:pt x="165" y="229"/>
                    <a:pt x="166" y="232"/>
                    <a:pt x="167" y="232"/>
                  </a:cubicBezTo>
                  <a:cubicBezTo>
                    <a:pt x="179" y="239"/>
                    <a:pt x="321" y="210"/>
                    <a:pt x="321" y="210"/>
                  </a:cubicBezTo>
                  <a:cubicBezTo>
                    <a:pt x="321" y="210"/>
                    <a:pt x="329" y="107"/>
                    <a:pt x="293" y="54"/>
                  </a:cubicBezTo>
                  <a:close/>
                </a:path>
              </a:pathLst>
            </a:custGeom>
            <a:solidFill>
              <a:srgbClr val="CD1B17"/>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2" name="Freeform 98"/>
            <p:cNvSpPr/>
            <p:nvPr/>
          </p:nvSpPr>
          <p:spPr bwMode="auto">
            <a:xfrm>
              <a:off x="8585" y="5287"/>
              <a:ext cx="2031" cy="311"/>
            </a:xfrm>
            <a:custGeom>
              <a:avLst/>
              <a:gdLst>
                <a:gd name="T0" fmla="*/ 407 w 499"/>
                <a:gd name="T1" fmla="*/ 0 h 76"/>
                <a:gd name="T2" fmla="*/ 251 w 499"/>
                <a:gd name="T3" fmla="*/ 17 h 76"/>
                <a:gd name="T4" fmla="*/ 95 w 499"/>
                <a:gd name="T5" fmla="*/ 0 h 76"/>
                <a:gd name="T6" fmla="*/ 17 w 499"/>
                <a:gd name="T7" fmla="*/ 50 h 76"/>
                <a:gd name="T8" fmla="*/ 250 w 499"/>
                <a:gd name="T9" fmla="*/ 63 h 76"/>
                <a:gd name="T10" fmla="*/ 483 w 499"/>
                <a:gd name="T11" fmla="*/ 50 h 76"/>
                <a:gd name="T12" fmla="*/ 407 w 499"/>
                <a:gd name="T13" fmla="*/ 0 h 76"/>
              </a:gdLst>
              <a:ahLst/>
              <a:cxnLst>
                <a:cxn ang="0">
                  <a:pos x="T0" y="T1"/>
                </a:cxn>
                <a:cxn ang="0">
                  <a:pos x="T2" y="T3"/>
                </a:cxn>
                <a:cxn ang="0">
                  <a:pos x="T4" y="T5"/>
                </a:cxn>
                <a:cxn ang="0">
                  <a:pos x="T6" y="T7"/>
                </a:cxn>
                <a:cxn ang="0">
                  <a:pos x="T8" y="T9"/>
                </a:cxn>
                <a:cxn ang="0">
                  <a:pos x="T10" y="T11"/>
                </a:cxn>
                <a:cxn ang="0">
                  <a:pos x="T12" y="T13"/>
                </a:cxn>
              </a:cxnLst>
              <a:rect l="0" t="0" r="r" b="b"/>
              <a:pathLst>
                <a:path w="499" h="76">
                  <a:moveTo>
                    <a:pt x="407" y="0"/>
                  </a:moveTo>
                  <a:cubicBezTo>
                    <a:pt x="251" y="17"/>
                    <a:pt x="251" y="17"/>
                    <a:pt x="251" y="17"/>
                  </a:cubicBezTo>
                  <a:cubicBezTo>
                    <a:pt x="95" y="0"/>
                    <a:pt x="95" y="0"/>
                    <a:pt x="95" y="0"/>
                  </a:cubicBezTo>
                  <a:cubicBezTo>
                    <a:pt x="95" y="0"/>
                    <a:pt x="0" y="30"/>
                    <a:pt x="17" y="50"/>
                  </a:cubicBezTo>
                  <a:cubicBezTo>
                    <a:pt x="41" y="76"/>
                    <a:pt x="193" y="63"/>
                    <a:pt x="250" y="63"/>
                  </a:cubicBezTo>
                  <a:cubicBezTo>
                    <a:pt x="307" y="63"/>
                    <a:pt x="470" y="67"/>
                    <a:pt x="483" y="50"/>
                  </a:cubicBezTo>
                  <a:cubicBezTo>
                    <a:pt x="499" y="29"/>
                    <a:pt x="407" y="0"/>
                    <a:pt x="407" y="0"/>
                  </a:cubicBezTo>
                  <a:close/>
                </a:path>
              </a:pathLst>
            </a:custGeom>
            <a:solidFill>
              <a:srgbClr val="AA1207"/>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4" name="Freeform 100"/>
            <p:cNvSpPr/>
            <p:nvPr/>
          </p:nvSpPr>
          <p:spPr bwMode="auto">
            <a:xfrm>
              <a:off x="8967" y="5058"/>
              <a:ext cx="1275" cy="229"/>
            </a:xfrm>
            <a:custGeom>
              <a:avLst/>
              <a:gdLst>
                <a:gd name="T0" fmla="*/ 0 w 313"/>
                <a:gd name="T1" fmla="*/ 0 h 56"/>
                <a:gd name="T2" fmla="*/ 157 w 313"/>
                <a:gd name="T3" fmla="*/ 25 h 56"/>
                <a:gd name="T4" fmla="*/ 313 w 313"/>
                <a:gd name="T5" fmla="*/ 3 h 56"/>
                <a:gd name="T6" fmla="*/ 313 w 313"/>
                <a:gd name="T7" fmla="*/ 33 h 56"/>
                <a:gd name="T8" fmla="*/ 154 w 313"/>
                <a:gd name="T9" fmla="*/ 56 h 56"/>
                <a:gd name="T10" fmla="*/ 1 w 313"/>
                <a:gd name="T11" fmla="*/ 33 h 56"/>
                <a:gd name="T12" fmla="*/ 0 w 313"/>
                <a:gd name="T13" fmla="*/ 19 h 56"/>
                <a:gd name="T14" fmla="*/ 0 w 313"/>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3" h="56">
                  <a:moveTo>
                    <a:pt x="0" y="0"/>
                  </a:moveTo>
                  <a:cubicBezTo>
                    <a:pt x="0" y="0"/>
                    <a:pt x="65" y="25"/>
                    <a:pt x="157" y="25"/>
                  </a:cubicBezTo>
                  <a:cubicBezTo>
                    <a:pt x="249" y="25"/>
                    <a:pt x="313" y="3"/>
                    <a:pt x="313" y="3"/>
                  </a:cubicBezTo>
                  <a:cubicBezTo>
                    <a:pt x="313" y="33"/>
                    <a:pt x="313" y="33"/>
                    <a:pt x="313" y="33"/>
                  </a:cubicBezTo>
                  <a:cubicBezTo>
                    <a:pt x="313" y="33"/>
                    <a:pt x="233" y="56"/>
                    <a:pt x="154" y="56"/>
                  </a:cubicBezTo>
                  <a:cubicBezTo>
                    <a:pt x="75" y="56"/>
                    <a:pt x="1" y="33"/>
                    <a:pt x="1" y="33"/>
                  </a:cubicBezTo>
                  <a:cubicBezTo>
                    <a:pt x="1" y="33"/>
                    <a:pt x="0" y="27"/>
                    <a:pt x="0" y="19"/>
                  </a:cubicBezTo>
                  <a:cubicBezTo>
                    <a:pt x="0" y="11"/>
                    <a:pt x="0" y="0"/>
                    <a:pt x="0" y="0"/>
                  </a:cubicBezTo>
                  <a:close/>
                </a:path>
              </a:pathLst>
            </a:custGeom>
            <a:solidFill>
              <a:srgbClr val="EAA52A"/>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6" name="Freeform 102"/>
            <p:cNvSpPr/>
            <p:nvPr/>
          </p:nvSpPr>
          <p:spPr bwMode="auto">
            <a:xfrm>
              <a:off x="9356" y="4729"/>
              <a:ext cx="487" cy="551"/>
            </a:xfrm>
            <a:custGeom>
              <a:avLst/>
              <a:gdLst>
                <a:gd name="T0" fmla="*/ 18 w 120"/>
                <a:gd name="T1" fmla="*/ 128 h 134"/>
                <a:gd name="T2" fmla="*/ 104 w 120"/>
                <a:gd name="T3" fmla="*/ 128 h 134"/>
                <a:gd name="T4" fmla="*/ 118 w 120"/>
                <a:gd name="T5" fmla="*/ 57 h 134"/>
                <a:gd name="T6" fmla="*/ 62 w 120"/>
                <a:gd name="T7" fmla="*/ 0 h 134"/>
                <a:gd name="T8" fmla="*/ 1 w 120"/>
                <a:gd name="T9" fmla="*/ 62 h 134"/>
                <a:gd name="T10" fmla="*/ 18 w 120"/>
                <a:gd name="T11" fmla="*/ 128 h 134"/>
              </a:gdLst>
              <a:ahLst/>
              <a:cxnLst>
                <a:cxn ang="0">
                  <a:pos x="T0" y="T1"/>
                </a:cxn>
                <a:cxn ang="0">
                  <a:pos x="T2" y="T3"/>
                </a:cxn>
                <a:cxn ang="0">
                  <a:pos x="T4" y="T5"/>
                </a:cxn>
                <a:cxn ang="0">
                  <a:pos x="T6" y="T7"/>
                </a:cxn>
                <a:cxn ang="0">
                  <a:pos x="T8" y="T9"/>
                </a:cxn>
                <a:cxn ang="0">
                  <a:pos x="T10" y="T11"/>
                </a:cxn>
              </a:cxnLst>
              <a:rect l="0" t="0" r="r" b="b"/>
              <a:pathLst>
                <a:path w="120" h="134">
                  <a:moveTo>
                    <a:pt x="18" y="128"/>
                  </a:moveTo>
                  <a:cubicBezTo>
                    <a:pt x="18" y="128"/>
                    <a:pt x="99" y="134"/>
                    <a:pt x="104" y="128"/>
                  </a:cubicBezTo>
                  <a:cubicBezTo>
                    <a:pt x="110" y="122"/>
                    <a:pt x="120" y="74"/>
                    <a:pt x="118" y="57"/>
                  </a:cubicBezTo>
                  <a:cubicBezTo>
                    <a:pt x="116" y="41"/>
                    <a:pt x="76" y="0"/>
                    <a:pt x="62" y="0"/>
                  </a:cubicBezTo>
                  <a:cubicBezTo>
                    <a:pt x="47" y="0"/>
                    <a:pt x="0" y="48"/>
                    <a:pt x="1" y="62"/>
                  </a:cubicBezTo>
                  <a:cubicBezTo>
                    <a:pt x="2" y="77"/>
                    <a:pt x="18" y="128"/>
                    <a:pt x="18" y="128"/>
                  </a:cubicBezTo>
                  <a:close/>
                </a:path>
              </a:pathLst>
            </a:custGeom>
            <a:solidFill>
              <a:srgbClr val="F8AF2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sp>
        <p:nvSpPr>
          <p:cNvPr id="4" name="文本框 3"/>
          <p:cNvSpPr txBox="1"/>
          <p:nvPr/>
        </p:nvSpPr>
        <p:spPr>
          <a:xfrm>
            <a:off x="2049780" y="2791460"/>
            <a:ext cx="3011170" cy="3117850"/>
          </a:xfrm>
          <a:prstGeom prst="rect">
            <a:avLst/>
          </a:prstGeom>
          <a:noFill/>
        </p:spPr>
        <p:txBody>
          <a:bodyPr wrap="square" rtlCol="0">
            <a:spAutoFit/>
          </a:bodyPr>
          <a:lstStyle/>
          <a:p>
            <a:pPr marL="228600" marR="0" lvl="0" indent="-228600" algn="just" defTabSz="914400" rtl="0" eaLnBrk="0" fontAlgn="base" latinLnBrk="0" hangingPunct="0">
              <a:spcBef>
                <a:spcPts val="1000"/>
              </a:spcBef>
              <a:buClrTx/>
              <a:buSzTx/>
              <a:buFont typeface="Arial" panose="020B0604020202020204" pitchFamily="34" charset="0"/>
              <a:buChar char="•"/>
              <a:defRPr/>
            </a:pPr>
            <a:r>
              <a:rPr lang="zh-CN" altLang="en-US" noProof="0" dirty="0" smtClean="0">
                <a:ln>
                  <a:noFill/>
                </a:ln>
                <a:effectLst/>
                <a:uLnTx/>
                <a:uFillTx/>
                <a:latin typeface="微软雅黑" panose="020B0503020204020204" pitchFamily="34" charset="-122"/>
                <a:ea typeface="微软雅黑" panose="020B0503020204020204" pitchFamily="34" charset="-122"/>
                <a:sym typeface="+mn-ea"/>
              </a:rPr>
              <a:t>烟头表面积温度为200-300ºc，中心温度可达700ºc-800ºc，它超过了棉、麻、毛织品、纸张、家具等可燃物的燃点，若乱扔烟头接触到这些可燃物，容易引起燃烧，甚至酿成火灾。</a:t>
            </a:r>
            <a:endParaRPr kumimoji="0" lang="zh-CN" altLang="en-US" b="1" i="0" u="none" strike="noStrike" kern="1200" cap="none" spc="0" normalizeH="0" baseline="0" noProof="0" dirty="0">
              <a:ln>
                <a:noFill/>
              </a:ln>
              <a:solidFill>
                <a:schemeClr val="tx1"/>
              </a:solidFill>
              <a:effectLst/>
              <a:uLnTx/>
              <a:uFillTx/>
              <a:latin typeface="+mn-lt"/>
              <a:ea typeface="+mn-ea"/>
              <a:cs typeface="+mn-cs"/>
            </a:endParaRPr>
          </a:p>
          <a:p>
            <a:pPr marL="228600" marR="0" lvl="0" indent="-228600" algn="l" defTabSz="914400" rtl="0" eaLnBrk="0" fontAlgn="base" latinLnBrk="0" hangingPunct="0">
              <a:spcBef>
                <a:spcPts val="1000"/>
              </a:spcBef>
              <a:buClrTx/>
              <a:buSzTx/>
              <a:buFont typeface="Arial" panose="020B0604020202020204" pitchFamily="34" charset="0"/>
              <a:buChar char="•"/>
              <a:defRPr/>
            </a:pPr>
            <a:endParaRPr kumimoji="0" lang="zh-CN" altLang="en-US" b="0"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indent="-228600" algn="l" eaLnBrk="0" fontAlgn="base" hangingPunct="0">
              <a:spcBef>
                <a:spcPts val="1000"/>
              </a:spcBef>
              <a:buClrTx/>
              <a:buSzTx/>
              <a:buFont typeface="Arial" panose="020B0604020202020204" pitchFamily="34" charset="0"/>
              <a:defRPr/>
            </a:pPr>
            <a:endParaRPr lang="zh-CN" altLang="en-US" noProof="0" dirty="0" smtClean="0">
              <a:ln>
                <a:noFill/>
              </a:ln>
              <a:effectLst/>
              <a:uLnTx/>
              <a:uFillTx/>
              <a:latin typeface="微软雅黑" panose="020B0503020204020204" pitchFamily="34" charset="-122"/>
              <a:ea typeface="微软雅黑" panose="020B0503020204020204" pitchFamily="34" charset="-122"/>
            </a:endParaRPr>
          </a:p>
        </p:txBody>
      </p:sp>
      <p:pic>
        <p:nvPicPr>
          <p:cNvPr id="3" name="Picture 5" descr="禁止乱扔烟头"/>
          <p:cNvPicPr>
            <a:picLocks noChangeAspect="1" noChangeArrowheads="1"/>
          </p:cNvPicPr>
          <p:nvPr/>
        </p:nvPicPr>
        <p:blipFill>
          <a:blip r:embed="rId3" cstate="print"/>
          <a:srcRect/>
          <a:stretch>
            <a:fillRect/>
          </a:stretch>
        </p:blipFill>
        <p:spPr>
          <a:xfrm>
            <a:off x="6936254" y="1840865"/>
            <a:ext cx="3168352" cy="3886200"/>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七角星 5"/>
          <p:cNvSpPr/>
          <p:nvPr/>
        </p:nvSpPr>
        <p:spPr>
          <a:xfrm>
            <a:off x="1039495" y="1739900"/>
            <a:ext cx="5032375" cy="4347845"/>
          </a:xfrm>
          <a:prstGeom prst="star7">
            <a:avLst/>
          </a:prstGeom>
          <a:solidFill>
            <a:schemeClr val="bg1"/>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0" y="0"/>
            <a:ext cx="12192000" cy="686683"/>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0" y="40352"/>
            <a:ext cx="10104708" cy="645160"/>
          </a:xfrm>
          <a:prstGeom prst="rect">
            <a:avLst/>
          </a:prstGeom>
          <a:noFill/>
        </p:spPr>
        <p:txBody>
          <a:bodyPr wrap="square" rtlCol="0">
            <a:spAutoFit/>
          </a:bodyPr>
          <a:lstStyle/>
          <a:p>
            <a:pPr algn="l" defTabSz="914400"/>
            <a:r>
              <a:rPr lang="zh-CN" altLang="en-US" sz="3600" dirty="0" smtClean="0">
                <a:solidFill>
                  <a:schemeClr val="bg1"/>
                </a:solidFill>
                <a:latin typeface="微软雅黑" panose="020B0503020204020204" pitchFamily="34" charset="-122"/>
                <a:ea typeface="微软雅黑" panose="020B0503020204020204" pitchFamily="34" charset="-122"/>
                <a:sym typeface="+mn-ea"/>
              </a:rPr>
              <a:t>消防基本知识与技能</a:t>
            </a:r>
          </a:p>
        </p:txBody>
      </p:sp>
      <p:sp>
        <p:nvSpPr>
          <p:cNvPr id="85" name="文本框 7"/>
          <p:cNvSpPr txBox="1"/>
          <p:nvPr/>
        </p:nvSpPr>
        <p:spPr>
          <a:xfrm>
            <a:off x="1819275" y="1009650"/>
            <a:ext cx="3681730" cy="583565"/>
          </a:xfrm>
          <a:prstGeom prst="rect">
            <a:avLst/>
          </a:prstGeom>
          <a:solidFill>
            <a:srgbClr val="FFC000"/>
          </a:solidFill>
        </p:spPr>
        <p:txBody>
          <a:bodyPr wrap="square" rtlCol="0">
            <a:spAutoFit/>
          </a:bodyPr>
          <a:lstStyle/>
          <a:p>
            <a:pPr algn="l"/>
            <a:r>
              <a:rPr lang="zh-CN" altLang="en-US" sz="3200" b="1" dirty="0">
                <a:latin typeface="微软雅黑" panose="020B0503020204020204" pitchFamily="34" charset="-122"/>
                <a:ea typeface="微软雅黑" panose="020B0503020204020204" pitchFamily="34" charset="-122"/>
                <a:sym typeface="+mn-ea"/>
              </a:rPr>
              <a:t>石油液化气的扑救</a:t>
            </a:r>
            <a:r>
              <a:rPr lang="zh-CN" altLang="en-US" sz="3200" b="1" dirty="0">
                <a:latin typeface="微软雅黑" panose="020B0503020204020204" pitchFamily="34" charset="-122"/>
                <a:ea typeface="微软雅黑" panose="020B0503020204020204" pitchFamily="34" charset="-122"/>
              </a:rPr>
              <a:t>：</a:t>
            </a:r>
          </a:p>
        </p:txBody>
      </p:sp>
      <p:grpSp>
        <p:nvGrpSpPr>
          <p:cNvPr id="2" name="组合 1"/>
          <p:cNvGrpSpPr/>
          <p:nvPr/>
        </p:nvGrpSpPr>
        <p:grpSpPr>
          <a:xfrm>
            <a:off x="107950" y="820420"/>
            <a:ext cx="1289050" cy="1231265"/>
            <a:chOff x="8585" y="4431"/>
            <a:chExt cx="2030" cy="1939"/>
          </a:xfrm>
        </p:grpSpPr>
        <p:sp>
          <p:nvSpPr>
            <p:cNvPr id="116" name="Freeform 92"/>
            <p:cNvSpPr>
              <a:spLocks noEditPoints="1"/>
            </p:cNvSpPr>
            <p:nvPr/>
          </p:nvSpPr>
          <p:spPr bwMode="auto">
            <a:xfrm>
              <a:off x="8876" y="5346"/>
              <a:ext cx="1447" cy="1024"/>
            </a:xfrm>
            <a:custGeom>
              <a:avLst/>
              <a:gdLst>
                <a:gd name="T0" fmla="*/ 339 w 355"/>
                <a:gd name="T1" fmla="*/ 20 h 250"/>
                <a:gd name="T2" fmla="*/ 177 w 355"/>
                <a:gd name="T3" fmla="*/ 0 h 250"/>
                <a:gd name="T4" fmla="*/ 15 w 355"/>
                <a:gd name="T5" fmla="*/ 20 h 250"/>
                <a:gd name="T6" fmla="*/ 3 w 355"/>
                <a:gd name="T7" fmla="*/ 49 h 250"/>
                <a:gd name="T8" fmla="*/ 8 w 355"/>
                <a:gd name="T9" fmla="*/ 89 h 250"/>
                <a:gd name="T10" fmla="*/ 33 w 355"/>
                <a:gd name="T11" fmla="*/ 168 h 250"/>
                <a:gd name="T12" fmla="*/ 181 w 355"/>
                <a:gd name="T13" fmla="*/ 250 h 250"/>
                <a:gd name="T14" fmla="*/ 342 w 355"/>
                <a:gd name="T15" fmla="*/ 95 h 250"/>
                <a:gd name="T16" fmla="*/ 351 w 355"/>
                <a:gd name="T17" fmla="*/ 50 h 250"/>
                <a:gd name="T18" fmla="*/ 350 w 355"/>
                <a:gd name="T19" fmla="*/ 28 h 250"/>
                <a:gd name="T20" fmla="*/ 244 w 355"/>
                <a:gd name="T21" fmla="*/ 144 h 250"/>
                <a:gd name="T22" fmla="*/ 236 w 355"/>
                <a:gd name="T23" fmla="*/ 145 h 250"/>
                <a:gd name="T24" fmla="*/ 231 w 355"/>
                <a:gd name="T25" fmla="*/ 146 h 250"/>
                <a:gd name="T26" fmla="*/ 223 w 355"/>
                <a:gd name="T27" fmla="*/ 147 h 250"/>
                <a:gd name="T28" fmla="*/ 217 w 355"/>
                <a:gd name="T29" fmla="*/ 147 h 250"/>
                <a:gd name="T30" fmla="*/ 208 w 355"/>
                <a:gd name="T31" fmla="*/ 146 h 250"/>
                <a:gd name="T32" fmla="*/ 207 w 355"/>
                <a:gd name="T33" fmla="*/ 145 h 250"/>
                <a:gd name="T34" fmla="*/ 206 w 355"/>
                <a:gd name="T35" fmla="*/ 145 h 250"/>
                <a:gd name="T36" fmla="*/ 205 w 355"/>
                <a:gd name="T37" fmla="*/ 144 h 250"/>
                <a:gd name="T38" fmla="*/ 204 w 355"/>
                <a:gd name="T39" fmla="*/ 142 h 250"/>
                <a:gd name="T40" fmla="*/ 200 w 355"/>
                <a:gd name="T41" fmla="*/ 115 h 250"/>
                <a:gd name="T42" fmla="*/ 198 w 355"/>
                <a:gd name="T43" fmla="*/ 107 h 250"/>
                <a:gd name="T44" fmla="*/ 196 w 355"/>
                <a:gd name="T45" fmla="*/ 100 h 250"/>
                <a:gd name="T46" fmla="*/ 191 w 355"/>
                <a:gd name="T47" fmla="*/ 100 h 250"/>
                <a:gd name="T48" fmla="*/ 196 w 355"/>
                <a:gd name="T49" fmla="*/ 98 h 250"/>
                <a:gd name="T50" fmla="*/ 195 w 355"/>
                <a:gd name="T51" fmla="*/ 95 h 250"/>
                <a:gd name="T52" fmla="*/ 179 w 355"/>
                <a:gd name="T53" fmla="*/ 78 h 250"/>
                <a:gd name="T54" fmla="*/ 176 w 355"/>
                <a:gd name="T55" fmla="*/ 78 h 250"/>
                <a:gd name="T56" fmla="*/ 160 w 355"/>
                <a:gd name="T57" fmla="*/ 95 h 250"/>
                <a:gd name="T58" fmla="*/ 159 w 355"/>
                <a:gd name="T59" fmla="*/ 98 h 250"/>
                <a:gd name="T60" fmla="*/ 158 w 355"/>
                <a:gd name="T61" fmla="*/ 101 h 250"/>
                <a:gd name="T62" fmla="*/ 156 w 355"/>
                <a:gd name="T63" fmla="*/ 111 h 250"/>
                <a:gd name="T64" fmla="*/ 155 w 355"/>
                <a:gd name="T65" fmla="*/ 115 h 250"/>
                <a:gd name="T66" fmla="*/ 154 w 355"/>
                <a:gd name="T67" fmla="*/ 119 h 250"/>
                <a:gd name="T68" fmla="*/ 151 w 355"/>
                <a:gd name="T69" fmla="*/ 134 h 250"/>
                <a:gd name="T70" fmla="*/ 150 w 355"/>
                <a:gd name="T71" fmla="*/ 142 h 250"/>
                <a:gd name="T72" fmla="*/ 138 w 355"/>
                <a:gd name="T73" fmla="*/ 147 h 250"/>
                <a:gd name="T74" fmla="*/ 127 w 355"/>
                <a:gd name="T75" fmla="*/ 146 h 250"/>
                <a:gd name="T76" fmla="*/ 121 w 355"/>
                <a:gd name="T77" fmla="*/ 146 h 250"/>
                <a:gd name="T78" fmla="*/ 116 w 355"/>
                <a:gd name="T79" fmla="*/ 145 h 250"/>
                <a:gd name="T80" fmla="*/ 28 w 355"/>
                <a:gd name="T81" fmla="*/ 31 h 250"/>
                <a:gd name="T82" fmla="*/ 327 w 355"/>
                <a:gd name="T83" fmla="*/ 31 h 250"/>
                <a:gd name="T84" fmla="*/ 137 w 355"/>
                <a:gd name="T85" fmla="*/ 164 h 250"/>
                <a:gd name="T86" fmla="*/ 177 w 355"/>
                <a:gd name="T87" fmla="*/ 96 h 250"/>
                <a:gd name="T88" fmla="*/ 217 w 355"/>
                <a:gd name="T89" fmla="*/ 164 h 250"/>
                <a:gd name="T90" fmla="*/ 308 w 355"/>
                <a:gd name="T91" fmla="*/ 162 h 250"/>
                <a:gd name="T92" fmla="*/ 177 w 355"/>
                <a:gd name="T93" fmla="*/ 235 h 250"/>
                <a:gd name="T94" fmla="*/ 47 w 355"/>
                <a:gd name="T95" fmla="*/ 162 h 250"/>
                <a:gd name="T96" fmla="*/ 137 w 355"/>
                <a:gd name="T97" fmla="*/ 164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55" h="250">
                  <a:moveTo>
                    <a:pt x="350" y="28"/>
                  </a:moveTo>
                  <a:cubicBezTo>
                    <a:pt x="348" y="24"/>
                    <a:pt x="344" y="21"/>
                    <a:pt x="339" y="20"/>
                  </a:cubicBezTo>
                  <a:cubicBezTo>
                    <a:pt x="339" y="20"/>
                    <a:pt x="339" y="20"/>
                    <a:pt x="339" y="20"/>
                  </a:cubicBezTo>
                  <a:cubicBezTo>
                    <a:pt x="316" y="1"/>
                    <a:pt x="201" y="0"/>
                    <a:pt x="177" y="0"/>
                  </a:cubicBezTo>
                  <a:cubicBezTo>
                    <a:pt x="154" y="0"/>
                    <a:pt x="39" y="1"/>
                    <a:pt x="16" y="20"/>
                  </a:cubicBezTo>
                  <a:cubicBezTo>
                    <a:pt x="15" y="20"/>
                    <a:pt x="15" y="20"/>
                    <a:pt x="15" y="20"/>
                  </a:cubicBezTo>
                  <a:cubicBezTo>
                    <a:pt x="11" y="21"/>
                    <a:pt x="7" y="24"/>
                    <a:pt x="4" y="28"/>
                  </a:cubicBezTo>
                  <a:cubicBezTo>
                    <a:pt x="0" y="36"/>
                    <a:pt x="3" y="47"/>
                    <a:pt x="3" y="49"/>
                  </a:cubicBezTo>
                  <a:cubicBezTo>
                    <a:pt x="4" y="50"/>
                    <a:pt x="4" y="50"/>
                    <a:pt x="4" y="50"/>
                  </a:cubicBezTo>
                  <a:cubicBezTo>
                    <a:pt x="8" y="89"/>
                    <a:pt x="8" y="89"/>
                    <a:pt x="8" y="89"/>
                  </a:cubicBezTo>
                  <a:cubicBezTo>
                    <a:pt x="9" y="92"/>
                    <a:pt x="10" y="94"/>
                    <a:pt x="13" y="95"/>
                  </a:cubicBezTo>
                  <a:cubicBezTo>
                    <a:pt x="14" y="112"/>
                    <a:pt x="19" y="140"/>
                    <a:pt x="33" y="168"/>
                  </a:cubicBezTo>
                  <a:cubicBezTo>
                    <a:pt x="51" y="206"/>
                    <a:pt x="90" y="250"/>
                    <a:pt x="174" y="250"/>
                  </a:cubicBezTo>
                  <a:cubicBezTo>
                    <a:pt x="181" y="250"/>
                    <a:pt x="181" y="250"/>
                    <a:pt x="181" y="250"/>
                  </a:cubicBezTo>
                  <a:cubicBezTo>
                    <a:pt x="265" y="250"/>
                    <a:pt x="304" y="206"/>
                    <a:pt x="322" y="168"/>
                  </a:cubicBezTo>
                  <a:cubicBezTo>
                    <a:pt x="335" y="140"/>
                    <a:pt x="340" y="112"/>
                    <a:pt x="342" y="95"/>
                  </a:cubicBezTo>
                  <a:cubicBezTo>
                    <a:pt x="345" y="94"/>
                    <a:pt x="346" y="92"/>
                    <a:pt x="347" y="89"/>
                  </a:cubicBezTo>
                  <a:cubicBezTo>
                    <a:pt x="351" y="50"/>
                    <a:pt x="351" y="50"/>
                    <a:pt x="351" y="50"/>
                  </a:cubicBezTo>
                  <a:cubicBezTo>
                    <a:pt x="352" y="48"/>
                    <a:pt x="352" y="48"/>
                    <a:pt x="352" y="48"/>
                  </a:cubicBezTo>
                  <a:cubicBezTo>
                    <a:pt x="352" y="47"/>
                    <a:pt x="355" y="36"/>
                    <a:pt x="350" y="28"/>
                  </a:cubicBezTo>
                  <a:close/>
                  <a:moveTo>
                    <a:pt x="318" y="100"/>
                  </a:moveTo>
                  <a:cubicBezTo>
                    <a:pt x="311" y="108"/>
                    <a:pt x="287" y="134"/>
                    <a:pt x="244" y="144"/>
                  </a:cubicBezTo>
                  <a:cubicBezTo>
                    <a:pt x="242" y="144"/>
                    <a:pt x="240" y="144"/>
                    <a:pt x="239" y="145"/>
                  </a:cubicBezTo>
                  <a:cubicBezTo>
                    <a:pt x="236" y="145"/>
                    <a:pt x="236" y="145"/>
                    <a:pt x="236" y="145"/>
                  </a:cubicBezTo>
                  <a:cubicBezTo>
                    <a:pt x="235" y="145"/>
                    <a:pt x="234" y="145"/>
                    <a:pt x="234" y="146"/>
                  </a:cubicBezTo>
                  <a:cubicBezTo>
                    <a:pt x="233" y="146"/>
                    <a:pt x="232" y="146"/>
                    <a:pt x="231" y="146"/>
                  </a:cubicBezTo>
                  <a:cubicBezTo>
                    <a:pt x="228" y="146"/>
                    <a:pt x="228" y="146"/>
                    <a:pt x="228" y="146"/>
                  </a:cubicBezTo>
                  <a:cubicBezTo>
                    <a:pt x="227" y="146"/>
                    <a:pt x="225" y="147"/>
                    <a:pt x="223" y="147"/>
                  </a:cubicBezTo>
                  <a:cubicBezTo>
                    <a:pt x="223" y="147"/>
                    <a:pt x="223" y="147"/>
                    <a:pt x="223" y="147"/>
                  </a:cubicBezTo>
                  <a:cubicBezTo>
                    <a:pt x="221" y="147"/>
                    <a:pt x="219" y="147"/>
                    <a:pt x="217" y="147"/>
                  </a:cubicBezTo>
                  <a:cubicBezTo>
                    <a:pt x="216" y="147"/>
                    <a:pt x="216" y="147"/>
                    <a:pt x="216" y="147"/>
                  </a:cubicBezTo>
                  <a:cubicBezTo>
                    <a:pt x="213" y="147"/>
                    <a:pt x="210" y="147"/>
                    <a:pt x="208" y="146"/>
                  </a:cubicBezTo>
                  <a:cubicBezTo>
                    <a:pt x="208" y="146"/>
                    <a:pt x="208" y="146"/>
                    <a:pt x="208" y="146"/>
                  </a:cubicBezTo>
                  <a:cubicBezTo>
                    <a:pt x="208" y="146"/>
                    <a:pt x="207" y="145"/>
                    <a:pt x="207" y="145"/>
                  </a:cubicBezTo>
                  <a:cubicBezTo>
                    <a:pt x="207" y="145"/>
                    <a:pt x="207" y="145"/>
                    <a:pt x="207" y="145"/>
                  </a:cubicBezTo>
                  <a:cubicBezTo>
                    <a:pt x="206" y="145"/>
                    <a:pt x="206" y="145"/>
                    <a:pt x="206" y="145"/>
                  </a:cubicBezTo>
                  <a:cubicBezTo>
                    <a:pt x="206" y="144"/>
                    <a:pt x="206" y="144"/>
                    <a:pt x="206" y="144"/>
                  </a:cubicBezTo>
                  <a:cubicBezTo>
                    <a:pt x="205" y="144"/>
                    <a:pt x="205" y="144"/>
                    <a:pt x="205" y="144"/>
                  </a:cubicBezTo>
                  <a:cubicBezTo>
                    <a:pt x="205" y="143"/>
                    <a:pt x="205" y="143"/>
                    <a:pt x="205" y="143"/>
                  </a:cubicBezTo>
                  <a:cubicBezTo>
                    <a:pt x="205" y="142"/>
                    <a:pt x="205" y="142"/>
                    <a:pt x="204" y="142"/>
                  </a:cubicBezTo>
                  <a:cubicBezTo>
                    <a:pt x="204" y="140"/>
                    <a:pt x="204" y="138"/>
                    <a:pt x="204" y="136"/>
                  </a:cubicBezTo>
                  <a:cubicBezTo>
                    <a:pt x="200" y="115"/>
                    <a:pt x="200" y="115"/>
                    <a:pt x="200" y="115"/>
                  </a:cubicBezTo>
                  <a:cubicBezTo>
                    <a:pt x="200" y="114"/>
                    <a:pt x="200" y="112"/>
                    <a:pt x="199" y="111"/>
                  </a:cubicBezTo>
                  <a:cubicBezTo>
                    <a:pt x="199" y="110"/>
                    <a:pt x="199" y="109"/>
                    <a:pt x="198" y="107"/>
                  </a:cubicBezTo>
                  <a:cubicBezTo>
                    <a:pt x="198" y="106"/>
                    <a:pt x="198" y="105"/>
                    <a:pt x="198" y="104"/>
                  </a:cubicBezTo>
                  <a:cubicBezTo>
                    <a:pt x="196" y="100"/>
                    <a:pt x="196" y="100"/>
                    <a:pt x="196" y="100"/>
                  </a:cubicBezTo>
                  <a:cubicBezTo>
                    <a:pt x="196" y="99"/>
                    <a:pt x="196" y="99"/>
                    <a:pt x="196" y="98"/>
                  </a:cubicBezTo>
                  <a:cubicBezTo>
                    <a:pt x="191" y="100"/>
                    <a:pt x="191" y="100"/>
                    <a:pt x="191" y="100"/>
                  </a:cubicBezTo>
                  <a:cubicBezTo>
                    <a:pt x="191" y="99"/>
                    <a:pt x="191" y="99"/>
                    <a:pt x="191" y="99"/>
                  </a:cubicBezTo>
                  <a:cubicBezTo>
                    <a:pt x="196" y="98"/>
                    <a:pt x="196" y="98"/>
                    <a:pt x="196" y="98"/>
                  </a:cubicBezTo>
                  <a:cubicBezTo>
                    <a:pt x="195" y="97"/>
                    <a:pt x="195" y="96"/>
                    <a:pt x="195" y="96"/>
                  </a:cubicBezTo>
                  <a:cubicBezTo>
                    <a:pt x="195" y="95"/>
                    <a:pt x="195" y="95"/>
                    <a:pt x="195" y="95"/>
                  </a:cubicBezTo>
                  <a:cubicBezTo>
                    <a:pt x="193" y="91"/>
                    <a:pt x="192" y="88"/>
                    <a:pt x="190" y="85"/>
                  </a:cubicBezTo>
                  <a:cubicBezTo>
                    <a:pt x="186" y="79"/>
                    <a:pt x="182" y="78"/>
                    <a:pt x="179" y="78"/>
                  </a:cubicBezTo>
                  <a:cubicBezTo>
                    <a:pt x="177" y="78"/>
                    <a:pt x="177" y="78"/>
                    <a:pt x="177" y="78"/>
                  </a:cubicBezTo>
                  <a:cubicBezTo>
                    <a:pt x="176" y="78"/>
                    <a:pt x="176" y="78"/>
                    <a:pt x="176" y="78"/>
                  </a:cubicBezTo>
                  <a:cubicBezTo>
                    <a:pt x="173" y="78"/>
                    <a:pt x="169" y="79"/>
                    <a:pt x="165" y="85"/>
                  </a:cubicBezTo>
                  <a:cubicBezTo>
                    <a:pt x="163" y="88"/>
                    <a:pt x="161" y="91"/>
                    <a:pt x="160" y="95"/>
                  </a:cubicBezTo>
                  <a:cubicBezTo>
                    <a:pt x="160" y="96"/>
                    <a:pt x="159" y="97"/>
                    <a:pt x="159" y="98"/>
                  </a:cubicBezTo>
                  <a:cubicBezTo>
                    <a:pt x="159" y="98"/>
                    <a:pt x="159" y="98"/>
                    <a:pt x="159" y="98"/>
                  </a:cubicBezTo>
                  <a:cubicBezTo>
                    <a:pt x="159" y="99"/>
                    <a:pt x="158" y="100"/>
                    <a:pt x="158" y="101"/>
                  </a:cubicBezTo>
                  <a:cubicBezTo>
                    <a:pt x="158" y="101"/>
                    <a:pt x="158" y="101"/>
                    <a:pt x="158" y="101"/>
                  </a:cubicBezTo>
                  <a:cubicBezTo>
                    <a:pt x="158" y="102"/>
                    <a:pt x="158" y="103"/>
                    <a:pt x="157" y="104"/>
                  </a:cubicBezTo>
                  <a:cubicBezTo>
                    <a:pt x="157" y="106"/>
                    <a:pt x="156" y="108"/>
                    <a:pt x="156" y="111"/>
                  </a:cubicBezTo>
                  <a:cubicBezTo>
                    <a:pt x="155" y="112"/>
                    <a:pt x="155" y="112"/>
                    <a:pt x="155" y="112"/>
                  </a:cubicBezTo>
                  <a:cubicBezTo>
                    <a:pt x="155" y="113"/>
                    <a:pt x="155" y="114"/>
                    <a:pt x="155" y="115"/>
                  </a:cubicBezTo>
                  <a:cubicBezTo>
                    <a:pt x="154" y="116"/>
                    <a:pt x="154" y="116"/>
                    <a:pt x="154" y="116"/>
                  </a:cubicBezTo>
                  <a:cubicBezTo>
                    <a:pt x="154" y="117"/>
                    <a:pt x="154" y="118"/>
                    <a:pt x="154" y="119"/>
                  </a:cubicBezTo>
                  <a:cubicBezTo>
                    <a:pt x="152" y="130"/>
                    <a:pt x="152" y="130"/>
                    <a:pt x="152" y="130"/>
                  </a:cubicBezTo>
                  <a:cubicBezTo>
                    <a:pt x="152" y="132"/>
                    <a:pt x="152" y="133"/>
                    <a:pt x="151" y="134"/>
                  </a:cubicBezTo>
                  <a:cubicBezTo>
                    <a:pt x="151" y="136"/>
                    <a:pt x="151" y="136"/>
                    <a:pt x="151" y="136"/>
                  </a:cubicBezTo>
                  <a:cubicBezTo>
                    <a:pt x="151" y="138"/>
                    <a:pt x="151" y="140"/>
                    <a:pt x="150" y="142"/>
                  </a:cubicBezTo>
                  <a:cubicBezTo>
                    <a:pt x="150" y="147"/>
                    <a:pt x="142" y="147"/>
                    <a:pt x="139" y="147"/>
                  </a:cubicBezTo>
                  <a:cubicBezTo>
                    <a:pt x="138" y="147"/>
                    <a:pt x="138" y="147"/>
                    <a:pt x="138" y="147"/>
                  </a:cubicBezTo>
                  <a:cubicBezTo>
                    <a:pt x="136" y="147"/>
                    <a:pt x="134" y="147"/>
                    <a:pt x="132" y="147"/>
                  </a:cubicBezTo>
                  <a:cubicBezTo>
                    <a:pt x="127" y="146"/>
                    <a:pt x="127" y="146"/>
                    <a:pt x="127" y="146"/>
                  </a:cubicBezTo>
                  <a:cubicBezTo>
                    <a:pt x="126" y="146"/>
                    <a:pt x="125" y="146"/>
                    <a:pt x="125" y="146"/>
                  </a:cubicBezTo>
                  <a:cubicBezTo>
                    <a:pt x="121" y="146"/>
                    <a:pt x="121" y="146"/>
                    <a:pt x="121" y="146"/>
                  </a:cubicBezTo>
                  <a:cubicBezTo>
                    <a:pt x="120" y="145"/>
                    <a:pt x="119" y="145"/>
                    <a:pt x="118" y="145"/>
                  </a:cubicBezTo>
                  <a:cubicBezTo>
                    <a:pt x="116" y="145"/>
                    <a:pt x="116" y="145"/>
                    <a:pt x="116" y="145"/>
                  </a:cubicBezTo>
                  <a:cubicBezTo>
                    <a:pt x="70" y="136"/>
                    <a:pt x="44" y="108"/>
                    <a:pt x="37" y="100"/>
                  </a:cubicBezTo>
                  <a:cubicBezTo>
                    <a:pt x="28" y="31"/>
                    <a:pt x="28" y="31"/>
                    <a:pt x="28" y="31"/>
                  </a:cubicBezTo>
                  <a:cubicBezTo>
                    <a:pt x="37" y="27"/>
                    <a:pt x="81" y="17"/>
                    <a:pt x="177" y="17"/>
                  </a:cubicBezTo>
                  <a:cubicBezTo>
                    <a:pt x="267" y="17"/>
                    <a:pt x="317" y="26"/>
                    <a:pt x="327" y="31"/>
                  </a:cubicBezTo>
                  <a:lnTo>
                    <a:pt x="318" y="100"/>
                  </a:lnTo>
                  <a:close/>
                  <a:moveTo>
                    <a:pt x="137" y="164"/>
                  </a:moveTo>
                  <a:cubicBezTo>
                    <a:pt x="154" y="164"/>
                    <a:pt x="165" y="156"/>
                    <a:pt x="167" y="144"/>
                  </a:cubicBezTo>
                  <a:cubicBezTo>
                    <a:pt x="171" y="113"/>
                    <a:pt x="175" y="101"/>
                    <a:pt x="177" y="96"/>
                  </a:cubicBezTo>
                  <a:cubicBezTo>
                    <a:pt x="180" y="101"/>
                    <a:pt x="184" y="112"/>
                    <a:pt x="188" y="144"/>
                  </a:cubicBezTo>
                  <a:cubicBezTo>
                    <a:pt x="190" y="156"/>
                    <a:pt x="201" y="164"/>
                    <a:pt x="217" y="164"/>
                  </a:cubicBezTo>
                  <a:cubicBezTo>
                    <a:pt x="271" y="162"/>
                    <a:pt x="306" y="135"/>
                    <a:pt x="322" y="120"/>
                  </a:cubicBezTo>
                  <a:cubicBezTo>
                    <a:pt x="320" y="132"/>
                    <a:pt x="315" y="147"/>
                    <a:pt x="308" y="162"/>
                  </a:cubicBezTo>
                  <a:cubicBezTo>
                    <a:pt x="284" y="210"/>
                    <a:pt x="242" y="235"/>
                    <a:pt x="180" y="235"/>
                  </a:cubicBezTo>
                  <a:cubicBezTo>
                    <a:pt x="177" y="235"/>
                    <a:pt x="177" y="235"/>
                    <a:pt x="177" y="235"/>
                  </a:cubicBezTo>
                  <a:cubicBezTo>
                    <a:pt x="174" y="235"/>
                    <a:pt x="174" y="235"/>
                    <a:pt x="174" y="235"/>
                  </a:cubicBezTo>
                  <a:cubicBezTo>
                    <a:pt x="113" y="235"/>
                    <a:pt x="70" y="210"/>
                    <a:pt x="47" y="162"/>
                  </a:cubicBezTo>
                  <a:cubicBezTo>
                    <a:pt x="40" y="147"/>
                    <a:pt x="35" y="132"/>
                    <a:pt x="32" y="119"/>
                  </a:cubicBezTo>
                  <a:cubicBezTo>
                    <a:pt x="48" y="135"/>
                    <a:pt x="83" y="162"/>
                    <a:pt x="137" y="164"/>
                  </a:cubicBezTo>
                  <a:close/>
                </a:path>
              </a:pathLst>
            </a:custGeom>
            <a:solidFill>
              <a:srgbClr val="231F2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18" name="Freeform 94"/>
            <p:cNvSpPr/>
            <p:nvPr/>
          </p:nvSpPr>
          <p:spPr bwMode="auto">
            <a:xfrm>
              <a:off x="8935" y="4431"/>
              <a:ext cx="1339" cy="980"/>
            </a:xfrm>
            <a:custGeom>
              <a:avLst/>
              <a:gdLst>
                <a:gd name="T0" fmla="*/ 293 w 329"/>
                <a:gd name="T1" fmla="*/ 54 h 239"/>
                <a:gd name="T2" fmla="*/ 170 w 329"/>
                <a:gd name="T3" fmla="*/ 2 h 239"/>
                <a:gd name="T4" fmla="*/ 165 w 329"/>
                <a:gd name="T5" fmla="*/ 102 h 239"/>
                <a:gd name="T6" fmla="*/ 160 w 329"/>
                <a:gd name="T7" fmla="*/ 2 h 239"/>
                <a:gd name="T8" fmla="*/ 36 w 329"/>
                <a:gd name="T9" fmla="*/ 54 h 239"/>
                <a:gd name="T10" fmla="*/ 9 w 329"/>
                <a:gd name="T11" fmla="*/ 210 h 239"/>
                <a:gd name="T12" fmla="*/ 162 w 329"/>
                <a:gd name="T13" fmla="*/ 232 h 239"/>
                <a:gd name="T14" fmla="*/ 165 w 329"/>
                <a:gd name="T15" fmla="*/ 225 h 239"/>
                <a:gd name="T16" fmla="*/ 167 w 329"/>
                <a:gd name="T17" fmla="*/ 232 h 239"/>
                <a:gd name="T18" fmla="*/ 321 w 329"/>
                <a:gd name="T19" fmla="*/ 210 h 239"/>
                <a:gd name="T20" fmla="*/ 293 w 329"/>
                <a:gd name="T21" fmla="*/ 54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9" h="239">
                  <a:moveTo>
                    <a:pt x="293" y="54"/>
                  </a:moveTo>
                  <a:cubicBezTo>
                    <a:pt x="257" y="0"/>
                    <a:pt x="170" y="2"/>
                    <a:pt x="170" y="2"/>
                  </a:cubicBezTo>
                  <a:cubicBezTo>
                    <a:pt x="170" y="2"/>
                    <a:pt x="167" y="50"/>
                    <a:pt x="165" y="102"/>
                  </a:cubicBezTo>
                  <a:cubicBezTo>
                    <a:pt x="163" y="50"/>
                    <a:pt x="160" y="2"/>
                    <a:pt x="160" y="2"/>
                  </a:cubicBezTo>
                  <a:cubicBezTo>
                    <a:pt x="160" y="2"/>
                    <a:pt x="73" y="0"/>
                    <a:pt x="36" y="54"/>
                  </a:cubicBezTo>
                  <a:cubicBezTo>
                    <a:pt x="0" y="107"/>
                    <a:pt x="9" y="210"/>
                    <a:pt x="9" y="210"/>
                  </a:cubicBezTo>
                  <a:cubicBezTo>
                    <a:pt x="9" y="210"/>
                    <a:pt x="150" y="239"/>
                    <a:pt x="162" y="232"/>
                  </a:cubicBezTo>
                  <a:cubicBezTo>
                    <a:pt x="163" y="232"/>
                    <a:pt x="164" y="229"/>
                    <a:pt x="165" y="225"/>
                  </a:cubicBezTo>
                  <a:cubicBezTo>
                    <a:pt x="165" y="229"/>
                    <a:pt x="166" y="232"/>
                    <a:pt x="167" y="232"/>
                  </a:cubicBezTo>
                  <a:cubicBezTo>
                    <a:pt x="179" y="239"/>
                    <a:pt x="321" y="210"/>
                    <a:pt x="321" y="210"/>
                  </a:cubicBezTo>
                  <a:cubicBezTo>
                    <a:pt x="321" y="210"/>
                    <a:pt x="329" y="107"/>
                    <a:pt x="293" y="54"/>
                  </a:cubicBezTo>
                  <a:close/>
                </a:path>
              </a:pathLst>
            </a:custGeom>
            <a:solidFill>
              <a:srgbClr val="CD1B17"/>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2" name="Freeform 98"/>
            <p:cNvSpPr/>
            <p:nvPr/>
          </p:nvSpPr>
          <p:spPr bwMode="auto">
            <a:xfrm>
              <a:off x="8585" y="5287"/>
              <a:ext cx="2031" cy="311"/>
            </a:xfrm>
            <a:custGeom>
              <a:avLst/>
              <a:gdLst>
                <a:gd name="T0" fmla="*/ 407 w 499"/>
                <a:gd name="T1" fmla="*/ 0 h 76"/>
                <a:gd name="T2" fmla="*/ 251 w 499"/>
                <a:gd name="T3" fmla="*/ 17 h 76"/>
                <a:gd name="T4" fmla="*/ 95 w 499"/>
                <a:gd name="T5" fmla="*/ 0 h 76"/>
                <a:gd name="T6" fmla="*/ 17 w 499"/>
                <a:gd name="T7" fmla="*/ 50 h 76"/>
                <a:gd name="T8" fmla="*/ 250 w 499"/>
                <a:gd name="T9" fmla="*/ 63 h 76"/>
                <a:gd name="T10" fmla="*/ 483 w 499"/>
                <a:gd name="T11" fmla="*/ 50 h 76"/>
                <a:gd name="T12" fmla="*/ 407 w 499"/>
                <a:gd name="T13" fmla="*/ 0 h 76"/>
              </a:gdLst>
              <a:ahLst/>
              <a:cxnLst>
                <a:cxn ang="0">
                  <a:pos x="T0" y="T1"/>
                </a:cxn>
                <a:cxn ang="0">
                  <a:pos x="T2" y="T3"/>
                </a:cxn>
                <a:cxn ang="0">
                  <a:pos x="T4" y="T5"/>
                </a:cxn>
                <a:cxn ang="0">
                  <a:pos x="T6" y="T7"/>
                </a:cxn>
                <a:cxn ang="0">
                  <a:pos x="T8" y="T9"/>
                </a:cxn>
                <a:cxn ang="0">
                  <a:pos x="T10" y="T11"/>
                </a:cxn>
                <a:cxn ang="0">
                  <a:pos x="T12" y="T13"/>
                </a:cxn>
              </a:cxnLst>
              <a:rect l="0" t="0" r="r" b="b"/>
              <a:pathLst>
                <a:path w="499" h="76">
                  <a:moveTo>
                    <a:pt x="407" y="0"/>
                  </a:moveTo>
                  <a:cubicBezTo>
                    <a:pt x="251" y="17"/>
                    <a:pt x="251" y="17"/>
                    <a:pt x="251" y="17"/>
                  </a:cubicBezTo>
                  <a:cubicBezTo>
                    <a:pt x="95" y="0"/>
                    <a:pt x="95" y="0"/>
                    <a:pt x="95" y="0"/>
                  </a:cubicBezTo>
                  <a:cubicBezTo>
                    <a:pt x="95" y="0"/>
                    <a:pt x="0" y="30"/>
                    <a:pt x="17" y="50"/>
                  </a:cubicBezTo>
                  <a:cubicBezTo>
                    <a:pt x="41" y="76"/>
                    <a:pt x="193" y="63"/>
                    <a:pt x="250" y="63"/>
                  </a:cubicBezTo>
                  <a:cubicBezTo>
                    <a:pt x="307" y="63"/>
                    <a:pt x="470" y="67"/>
                    <a:pt x="483" y="50"/>
                  </a:cubicBezTo>
                  <a:cubicBezTo>
                    <a:pt x="499" y="29"/>
                    <a:pt x="407" y="0"/>
                    <a:pt x="407" y="0"/>
                  </a:cubicBezTo>
                  <a:close/>
                </a:path>
              </a:pathLst>
            </a:custGeom>
            <a:solidFill>
              <a:srgbClr val="AA1207"/>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4" name="Freeform 100"/>
            <p:cNvSpPr/>
            <p:nvPr/>
          </p:nvSpPr>
          <p:spPr bwMode="auto">
            <a:xfrm>
              <a:off x="8967" y="5058"/>
              <a:ext cx="1275" cy="229"/>
            </a:xfrm>
            <a:custGeom>
              <a:avLst/>
              <a:gdLst>
                <a:gd name="T0" fmla="*/ 0 w 313"/>
                <a:gd name="T1" fmla="*/ 0 h 56"/>
                <a:gd name="T2" fmla="*/ 157 w 313"/>
                <a:gd name="T3" fmla="*/ 25 h 56"/>
                <a:gd name="T4" fmla="*/ 313 w 313"/>
                <a:gd name="T5" fmla="*/ 3 h 56"/>
                <a:gd name="T6" fmla="*/ 313 w 313"/>
                <a:gd name="T7" fmla="*/ 33 h 56"/>
                <a:gd name="T8" fmla="*/ 154 w 313"/>
                <a:gd name="T9" fmla="*/ 56 h 56"/>
                <a:gd name="T10" fmla="*/ 1 w 313"/>
                <a:gd name="T11" fmla="*/ 33 h 56"/>
                <a:gd name="T12" fmla="*/ 0 w 313"/>
                <a:gd name="T13" fmla="*/ 19 h 56"/>
                <a:gd name="T14" fmla="*/ 0 w 313"/>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3" h="56">
                  <a:moveTo>
                    <a:pt x="0" y="0"/>
                  </a:moveTo>
                  <a:cubicBezTo>
                    <a:pt x="0" y="0"/>
                    <a:pt x="65" y="25"/>
                    <a:pt x="157" y="25"/>
                  </a:cubicBezTo>
                  <a:cubicBezTo>
                    <a:pt x="249" y="25"/>
                    <a:pt x="313" y="3"/>
                    <a:pt x="313" y="3"/>
                  </a:cubicBezTo>
                  <a:cubicBezTo>
                    <a:pt x="313" y="33"/>
                    <a:pt x="313" y="33"/>
                    <a:pt x="313" y="33"/>
                  </a:cubicBezTo>
                  <a:cubicBezTo>
                    <a:pt x="313" y="33"/>
                    <a:pt x="233" y="56"/>
                    <a:pt x="154" y="56"/>
                  </a:cubicBezTo>
                  <a:cubicBezTo>
                    <a:pt x="75" y="56"/>
                    <a:pt x="1" y="33"/>
                    <a:pt x="1" y="33"/>
                  </a:cubicBezTo>
                  <a:cubicBezTo>
                    <a:pt x="1" y="33"/>
                    <a:pt x="0" y="27"/>
                    <a:pt x="0" y="19"/>
                  </a:cubicBezTo>
                  <a:cubicBezTo>
                    <a:pt x="0" y="11"/>
                    <a:pt x="0" y="0"/>
                    <a:pt x="0" y="0"/>
                  </a:cubicBezTo>
                  <a:close/>
                </a:path>
              </a:pathLst>
            </a:custGeom>
            <a:solidFill>
              <a:srgbClr val="EAA52A"/>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6" name="Freeform 102"/>
            <p:cNvSpPr/>
            <p:nvPr/>
          </p:nvSpPr>
          <p:spPr bwMode="auto">
            <a:xfrm>
              <a:off x="9356" y="4729"/>
              <a:ext cx="487" cy="551"/>
            </a:xfrm>
            <a:custGeom>
              <a:avLst/>
              <a:gdLst>
                <a:gd name="T0" fmla="*/ 18 w 120"/>
                <a:gd name="T1" fmla="*/ 128 h 134"/>
                <a:gd name="T2" fmla="*/ 104 w 120"/>
                <a:gd name="T3" fmla="*/ 128 h 134"/>
                <a:gd name="T4" fmla="*/ 118 w 120"/>
                <a:gd name="T5" fmla="*/ 57 h 134"/>
                <a:gd name="T6" fmla="*/ 62 w 120"/>
                <a:gd name="T7" fmla="*/ 0 h 134"/>
                <a:gd name="T8" fmla="*/ 1 w 120"/>
                <a:gd name="T9" fmla="*/ 62 h 134"/>
                <a:gd name="T10" fmla="*/ 18 w 120"/>
                <a:gd name="T11" fmla="*/ 128 h 134"/>
              </a:gdLst>
              <a:ahLst/>
              <a:cxnLst>
                <a:cxn ang="0">
                  <a:pos x="T0" y="T1"/>
                </a:cxn>
                <a:cxn ang="0">
                  <a:pos x="T2" y="T3"/>
                </a:cxn>
                <a:cxn ang="0">
                  <a:pos x="T4" y="T5"/>
                </a:cxn>
                <a:cxn ang="0">
                  <a:pos x="T6" y="T7"/>
                </a:cxn>
                <a:cxn ang="0">
                  <a:pos x="T8" y="T9"/>
                </a:cxn>
                <a:cxn ang="0">
                  <a:pos x="T10" y="T11"/>
                </a:cxn>
              </a:cxnLst>
              <a:rect l="0" t="0" r="r" b="b"/>
              <a:pathLst>
                <a:path w="120" h="134">
                  <a:moveTo>
                    <a:pt x="18" y="128"/>
                  </a:moveTo>
                  <a:cubicBezTo>
                    <a:pt x="18" y="128"/>
                    <a:pt x="99" y="134"/>
                    <a:pt x="104" y="128"/>
                  </a:cubicBezTo>
                  <a:cubicBezTo>
                    <a:pt x="110" y="122"/>
                    <a:pt x="120" y="74"/>
                    <a:pt x="118" y="57"/>
                  </a:cubicBezTo>
                  <a:cubicBezTo>
                    <a:pt x="116" y="41"/>
                    <a:pt x="76" y="0"/>
                    <a:pt x="62" y="0"/>
                  </a:cubicBezTo>
                  <a:cubicBezTo>
                    <a:pt x="47" y="0"/>
                    <a:pt x="0" y="48"/>
                    <a:pt x="1" y="62"/>
                  </a:cubicBezTo>
                  <a:cubicBezTo>
                    <a:pt x="2" y="77"/>
                    <a:pt x="18" y="128"/>
                    <a:pt x="18" y="128"/>
                  </a:cubicBezTo>
                  <a:close/>
                </a:path>
              </a:pathLst>
            </a:custGeom>
            <a:solidFill>
              <a:srgbClr val="F8AF2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sp>
        <p:nvSpPr>
          <p:cNvPr id="4" name="文本框 3"/>
          <p:cNvSpPr txBox="1"/>
          <p:nvPr/>
        </p:nvSpPr>
        <p:spPr>
          <a:xfrm>
            <a:off x="2050415" y="2791460"/>
            <a:ext cx="3011170" cy="3522980"/>
          </a:xfrm>
          <a:prstGeom prst="rect">
            <a:avLst/>
          </a:prstGeom>
          <a:noFill/>
        </p:spPr>
        <p:txBody>
          <a:bodyPr wrap="square" rtlCol="0">
            <a:spAutoFit/>
          </a:bodyPr>
          <a:lstStyle/>
          <a:p>
            <a:pPr marL="228600" marR="0" lvl="0" indent="-228600" algn="just" defTabSz="914400" rtl="0" eaLnBrk="0" fontAlgn="base" latinLnBrk="0" hangingPunct="0">
              <a:spcBef>
                <a:spcPts val="1000"/>
              </a:spcBef>
              <a:buClrTx/>
              <a:buSzTx/>
              <a:buFont typeface="Arial" panose="020B0604020202020204" pitchFamily="34" charset="0"/>
              <a:buChar char="•"/>
              <a:defRPr/>
            </a:pPr>
            <a:r>
              <a:rPr lang="zh-CN" altLang="en-US" noProof="0" dirty="0" smtClean="0">
                <a:ln>
                  <a:noFill/>
                </a:ln>
                <a:effectLst/>
                <a:uLnTx/>
                <a:uFillTx/>
                <a:latin typeface="微软雅黑" panose="020B0503020204020204" pitchFamily="34" charset="-122"/>
                <a:ea typeface="微软雅黑" panose="020B0503020204020204" pitchFamily="34" charset="-122"/>
                <a:sym typeface="+mn-ea"/>
              </a:rPr>
              <a:t>液化石油气燃烧时，热值大、温度高，一旦发生火灾，燃烧猛烈，形成立体燃烧，蔓延迅速，还可引起爆炸。因此，燃气罐着火后，要用浸湿的棉被褥、衣物等捂盖灭火，并迅速关闭阀门。</a:t>
            </a:r>
            <a:endParaRPr kumimoji="0" lang="zh-CN" altLang="en-US"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just" defTabSz="914400" rtl="0" eaLnBrk="0" fontAlgn="base" latinLnBrk="0" hangingPunct="0">
              <a:spcBef>
                <a:spcPts val="1000"/>
              </a:spcBef>
              <a:buClrTx/>
              <a:buSzTx/>
              <a:buFont typeface="Arial" panose="020B0604020202020204" pitchFamily="34" charset="0"/>
              <a:buChar char="•"/>
              <a:defRPr/>
            </a:pPr>
            <a:endParaRPr kumimoji="0" lang="zh-CN" altLang="en-US" b="1" i="0" u="none" strike="noStrike" kern="1200" cap="none" spc="0" normalizeH="0" baseline="0" noProof="0" dirty="0">
              <a:ln>
                <a:noFill/>
              </a:ln>
              <a:solidFill>
                <a:schemeClr val="tx1"/>
              </a:solidFill>
              <a:effectLst/>
              <a:uLnTx/>
              <a:uFillTx/>
              <a:latin typeface="+mn-lt"/>
              <a:ea typeface="+mn-ea"/>
              <a:cs typeface="+mn-cs"/>
            </a:endParaRPr>
          </a:p>
          <a:p>
            <a:pPr marL="228600" marR="0" lvl="0" indent="-228600" algn="l" defTabSz="914400" rtl="0" eaLnBrk="0" fontAlgn="base" latinLnBrk="0" hangingPunct="0">
              <a:spcBef>
                <a:spcPts val="1000"/>
              </a:spcBef>
              <a:buClrTx/>
              <a:buSzTx/>
              <a:buFont typeface="Arial" panose="020B0604020202020204" pitchFamily="34" charset="0"/>
              <a:buChar char="•"/>
              <a:defRPr/>
            </a:pPr>
            <a:endParaRPr kumimoji="0" lang="zh-CN" altLang="en-US" b="0"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indent="-228600" algn="l" eaLnBrk="0" fontAlgn="base" hangingPunct="0">
              <a:spcBef>
                <a:spcPts val="1000"/>
              </a:spcBef>
              <a:buClrTx/>
              <a:buSzTx/>
              <a:buFont typeface="Arial" panose="020B0604020202020204" pitchFamily="34" charset="0"/>
              <a:defRPr/>
            </a:pPr>
            <a:endParaRPr lang="zh-CN" altLang="en-US" noProof="0" dirty="0" smtClean="0">
              <a:ln>
                <a:noFill/>
              </a:ln>
              <a:effectLst/>
              <a:uLnTx/>
              <a:uFillTx/>
              <a:latin typeface="微软雅黑" panose="020B0503020204020204" pitchFamily="34" charset="-122"/>
              <a:ea typeface="微软雅黑" panose="020B0503020204020204" pitchFamily="34" charset="-122"/>
            </a:endParaRPr>
          </a:p>
        </p:txBody>
      </p:sp>
      <p:pic>
        <p:nvPicPr>
          <p:cNvPr id="5" name="Picture 5" descr="扑灭液化气火"/>
          <p:cNvPicPr>
            <a:picLocks noChangeAspect="1" noChangeArrowheads="1"/>
          </p:cNvPicPr>
          <p:nvPr/>
        </p:nvPicPr>
        <p:blipFill>
          <a:blip r:embed="rId3" cstate="print"/>
          <a:srcRect/>
          <a:stretch>
            <a:fillRect/>
          </a:stretch>
        </p:blipFill>
        <p:spPr>
          <a:xfrm>
            <a:off x="7204033" y="1695671"/>
            <a:ext cx="3096344" cy="4392488"/>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KSO_Shape"/>
          <p:cNvSpPr/>
          <p:nvPr/>
        </p:nvSpPr>
        <p:spPr bwMode="auto">
          <a:xfrm>
            <a:off x="3052838" y="3336924"/>
            <a:ext cx="1076172" cy="843815"/>
          </a:xfrm>
          <a:custGeom>
            <a:avLst/>
            <a:gdLst>
              <a:gd name="T0" fmla="*/ 1009661 w 2006600"/>
              <a:gd name="T1" fmla="*/ 391160 h 1387475"/>
              <a:gd name="T2" fmla="*/ 1011251 w 2006600"/>
              <a:gd name="T3" fmla="*/ 509270 h 1387475"/>
              <a:gd name="T4" fmla="*/ 1084401 w 2006600"/>
              <a:gd name="T5" fmla="*/ 630555 h 1387475"/>
              <a:gd name="T6" fmla="*/ 1213209 w 2006600"/>
              <a:gd name="T7" fmla="*/ 691833 h 1387475"/>
              <a:gd name="T8" fmla="*/ 1322616 w 2006600"/>
              <a:gd name="T9" fmla="*/ 683895 h 1387475"/>
              <a:gd name="T10" fmla="*/ 1373821 w 2006600"/>
              <a:gd name="T11" fmla="*/ 722948 h 1387475"/>
              <a:gd name="T12" fmla="*/ 1348695 w 2006600"/>
              <a:gd name="T13" fmla="*/ 830580 h 1387475"/>
              <a:gd name="T14" fmla="*/ 1289857 w 2006600"/>
              <a:gd name="T15" fmla="*/ 930276 h 1387475"/>
              <a:gd name="T16" fmla="*/ 1172499 w 2006600"/>
              <a:gd name="T17" fmla="*/ 1024573 h 1387475"/>
              <a:gd name="T18" fmla="*/ 1069135 w 2006600"/>
              <a:gd name="T19" fmla="*/ 1059498 h 1387475"/>
              <a:gd name="T20" fmla="*/ 955912 w 2006600"/>
              <a:gd name="T21" fmla="*/ 1062356 h 1387475"/>
              <a:gd name="T22" fmla="*/ 850321 w 2006600"/>
              <a:gd name="T23" fmla="*/ 1032511 h 1387475"/>
              <a:gd name="T24" fmla="*/ 740914 w 2006600"/>
              <a:gd name="T25" fmla="*/ 956628 h 1387475"/>
              <a:gd name="T26" fmla="*/ 664902 w 2006600"/>
              <a:gd name="T27" fmla="*/ 847408 h 1387475"/>
              <a:gd name="T28" fmla="*/ 634688 w 2006600"/>
              <a:gd name="T29" fmla="*/ 741998 h 1387475"/>
              <a:gd name="T30" fmla="*/ 637550 w 2006600"/>
              <a:gd name="T31" fmla="*/ 628968 h 1387475"/>
              <a:gd name="T32" fmla="*/ 672535 w 2006600"/>
              <a:gd name="T33" fmla="*/ 525780 h 1387475"/>
              <a:gd name="T34" fmla="*/ 767312 w 2006600"/>
              <a:gd name="T35" fmla="*/ 408623 h 1387475"/>
              <a:gd name="T36" fmla="*/ 867178 w 2006600"/>
              <a:gd name="T37" fmla="*/ 349885 h 1387475"/>
              <a:gd name="T38" fmla="*/ 974676 w 2006600"/>
              <a:gd name="T39" fmla="*/ 324803 h 1387475"/>
              <a:gd name="T40" fmla="*/ 889318 w 2006600"/>
              <a:gd name="T41" fmla="*/ 202109 h 1387475"/>
              <a:gd name="T42" fmla="*/ 752158 w 2006600"/>
              <a:gd name="T43" fmla="*/ 256364 h 1387475"/>
              <a:gd name="T44" fmla="*/ 637858 w 2006600"/>
              <a:gd name="T45" fmla="*/ 346155 h 1387475"/>
              <a:gd name="T46" fmla="*/ 553720 w 2006600"/>
              <a:gd name="T47" fmla="*/ 464501 h 1387475"/>
              <a:gd name="T48" fmla="*/ 506412 w 2006600"/>
              <a:gd name="T49" fmla="*/ 604740 h 1387475"/>
              <a:gd name="T50" fmla="*/ 502602 w 2006600"/>
              <a:gd name="T51" fmla="*/ 758304 h 1387475"/>
              <a:gd name="T52" fmla="*/ 543242 w 2006600"/>
              <a:gd name="T53" fmla="*/ 901399 h 1387475"/>
              <a:gd name="T54" fmla="*/ 621665 w 2006600"/>
              <a:gd name="T55" fmla="*/ 1023552 h 1387475"/>
              <a:gd name="T56" fmla="*/ 731203 w 2006600"/>
              <a:gd name="T57" fmla="*/ 1118737 h 1387475"/>
              <a:gd name="T58" fmla="*/ 865188 w 2006600"/>
              <a:gd name="T59" fmla="*/ 1179338 h 1387475"/>
              <a:gd name="T60" fmla="*/ 1016317 w 2006600"/>
              <a:gd name="T61" fmla="*/ 1198058 h 1387475"/>
              <a:gd name="T62" fmla="*/ 1164907 w 2006600"/>
              <a:gd name="T63" fmla="*/ 1171723 h 1387475"/>
              <a:gd name="T64" fmla="*/ 1295400 w 2006600"/>
              <a:gd name="T65" fmla="*/ 1105094 h 1387475"/>
              <a:gd name="T66" fmla="*/ 1400175 w 2006600"/>
              <a:gd name="T67" fmla="*/ 1005150 h 1387475"/>
              <a:gd name="T68" fmla="*/ 1473200 w 2006600"/>
              <a:gd name="T69" fmla="*/ 878554 h 1387475"/>
              <a:gd name="T70" fmla="*/ 1506537 w 2006600"/>
              <a:gd name="T71" fmla="*/ 732605 h 1387475"/>
              <a:gd name="T72" fmla="*/ 1495107 w 2006600"/>
              <a:gd name="T73" fmla="*/ 580309 h 1387475"/>
              <a:gd name="T74" fmla="*/ 1441133 w 2006600"/>
              <a:gd name="T75" fmla="*/ 442926 h 1387475"/>
              <a:gd name="T76" fmla="*/ 1351280 w 2006600"/>
              <a:gd name="T77" fmla="*/ 329022 h 1387475"/>
              <a:gd name="T78" fmla="*/ 1232853 w 2006600"/>
              <a:gd name="T79" fmla="*/ 244625 h 1387475"/>
              <a:gd name="T80" fmla="*/ 1092517 w 2006600"/>
              <a:gd name="T81" fmla="*/ 197349 h 1387475"/>
              <a:gd name="T82" fmla="*/ 1067117 w 2006600"/>
              <a:gd name="T83" fmla="*/ 2221 h 1387475"/>
              <a:gd name="T84" fmla="*/ 1316355 w 2006600"/>
              <a:gd name="T85" fmla="*/ 48227 h 1387475"/>
              <a:gd name="T86" fmla="*/ 1546543 w 2006600"/>
              <a:gd name="T87" fmla="*/ 149440 h 1387475"/>
              <a:gd name="T88" fmla="*/ 1745297 w 2006600"/>
              <a:gd name="T89" fmla="*/ 297611 h 1387475"/>
              <a:gd name="T90" fmla="*/ 1900555 w 2006600"/>
              <a:gd name="T91" fmla="*/ 485442 h 1387475"/>
              <a:gd name="T92" fmla="*/ 2000885 w 2006600"/>
              <a:gd name="T93" fmla="*/ 704684 h 1387475"/>
              <a:gd name="T94" fmla="*/ 1921510 w 2006600"/>
              <a:gd name="T95" fmla="*/ 911552 h 1387475"/>
              <a:gd name="T96" fmla="*/ 1774507 w 2006600"/>
              <a:gd name="T97" fmla="*/ 1088913 h 1387475"/>
              <a:gd name="T98" fmla="*/ 1582103 w 2006600"/>
              <a:gd name="T99" fmla="*/ 1231055 h 1387475"/>
              <a:gd name="T100" fmla="*/ 1356677 w 2006600"/>
              <a:gd name="T101" fmla="*/ 1331316 h 1387475"/>
              <a:gd name="T102" fmla="*/ 1109345 w 2006600"/>
              <a:gd name="T103" fmla="*/ 1382399 h 1387475"/>
              <a:gd name="T104" fmla="*/ 852805 w 2006600"/>
              <a:gd name="T105" fmla="*/ 1377639 h 1387475"/>
              <a:gd name="T106" fmla="*/ 611187 w 2006600"/>
              <a:gd name="T107" fmla="*/ 1317990 h 1387475"/>
              <a:gd name="T108" fmla="*/ 397510 w 2006600"/>
              <a:gd name="T109" fmla="*/ 1210114 h 1387475"/>
              <a:gd name="T110" fmla="*/ 216852 w 2006600"/>
              <a:gd name="T111" fmla="*/ 1061309 h 1387475"/>
              <a:gd name="T112" fmla="*/ 75882 w 2006600"/>
              <a:gd name="T113" fmla="*/ 879189 h 1387475"/>
              <a:gd name="T114" fmla="*/ 22225 w 2006600"/>
              <a:gd name="T115" fmla="*/ 666610 h 1387475"/>
              <a:gd name="T116" fmla="*/ 140970 w 2006600"/>
              <a:gd name="T117" fmla="*/ 451810 h 1387475"/>
              <a:gd name="T118" fmla="*/ 302260 w 2006600"/>
              <a:gd name="T119" fmla="*/ 270324 h 1387475"/>
              <a:gd name="T120" fmla="*/ 500380 w 2006600"/>
              <a:gd name="T121" fmla="*/ 128817 h 1387475"/>
              <a:gd name="T122" fmla="*/ 728980 w 2006600"/>
              <a:gd name="T123" fmla="*/ 36487 h 1387475"/>
              <a:gd name="T124" fmla="*/ 981393 w 2006600"/>
              <a:gd name="T125" fmla="*/ 317 h 1387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06600" h="1387475">
                <a:moveTo>
                  <a:pt x="1003300" y="323850"/>
                </a:moveTo>
                <a:lnTo>
                  <a:pt x="1019520" y="324168"/>
                </a:lnTo>
                <a:lnTo>
                  <a:pt x="1035740" y="325120"/>
                </a:lnTo>
                <a:lnTo>
                  <a:pt x="1031924" y="332423"/>
                </a:lnTo>
                <a:lnTo>
                  <a:pt x="1028425" y="339090"/>
                </a:lnTo>
                <a:lnTo>
                  <a:pt x="1025245" y="346075"/>
                </a:lnTo>
                <a:lnTo>
                  <a:pt x="1022065" y="353378"/>
                </a:lnTo>
                <a:lnTo>
                  <a:pt x="1019202" y="360680"/>
                </a:lnTo>
                <a:lnTo>
                  <a:pt x="1016658" y="367983"/>
                </a:lnTo>
                <a:lnTo>
                  <a:pt x="1014113" y="375285"/>
                </a:lnTo>
                <a:lnTo>
                  <a:pt x="1011887" y="383223"/>
                </a:lnTo>
                <a:lnTo>
                  <a:pt x="1009661" y="391160"/>
                </a:lnTo>
                <a:lnTo>
                  <a:pt x="1008071" y="398780"/>
                </a:lnTo>
                <a:lnTo>
                  <a:pt x="1006480" y="406718"/>
                </a:lnTo>
                <a:lnTo>
                  <a:pt x="1005526" y="414655"/>
                </a:lnTo>
                <a:lnTo>
                  <a:pt x="1004572" y="422910"/>
                </a:lnTo>
                <a:lnTo>
                  <a:pt x="1003618" y="430848"/>
                </a:lnTo>
                <a:lnTo>
                  <a:pt x="1003300" y="439103"/>
                </a:lnTo>
                <a:lnTo>
                  <a:pt x="1003300" y="447358"/>
                </a:lnTo>
                <a:lnTo>
                  <a:pt x="1003618" y="460058"/>
                </a:lnTo>
                <a:lnTo>
                  <a:pt x="1004572" y="472758"/>
                </a:lnTo>
                <a:lnTo>
                  <a:pt x="1006162" y="485140"/>
                </a:lnTo>
                <a:lnTo>
                  <a:pt x="1008389" y="497205"/>
                </a:lnTo>
                <a:lnTo>
                  <a:pt x="1011251" y="509270"/>
                </a:lnTo>
                <a:lnTo>
                  <a:pt x="1014432" y="521018"/>
                </a:lnTo>
                <a:lnTo>
                  <a:pt x="1018248" y="532448"/>
                </a:lnTo>
                <a:lnTo>
                  <a:pt x="1022701" y="543560"/>
                </a:lnTo>
                <a:lnTo>
                  <a:pt x="1027471" y="554673"/>
                </a:lnTo>
                <a:lnTo>
                  <a:pt x="1033196" y="565150"/>
                </a:lnTo>
                <a:lnTo>
                  <a:pt x="1038921" y="575628"/>
                </a:lnTo>
                <a:lnTo>
                  <a:pt x="1045600" y="585470"/>
                </a:lnTo>
                <a:lnTo>
                  <a:pt x="1052597" y="595313"/>
                </a:lnTo>
                <a:lnTo>
                  <a:pt x="1059594" y="604838"/>
                </a:lnTo>
                <a:lnTo>
                  <a:pt x="1067545" y="613728"/>
                </a:lnTo>
                <a:lnTo>
                  <a:pt x="1075814" y="622300"/>
                </a:lnTo>
                <a:lnTo>
                  <a:pt x="1084401" y="630555"/>
                </a:lnTo>
                <a:lnTo>
                  <a:pt x="1093306" y="638175"/>
                </a:lnTo>
                <a:lnTo>
                  <a:pt x="1102848" y="645478"/>
                </a:lnTo>
                <a:lnTo>
                  <a:pt x="1112389" y="652463"/>
                </a:lnTo>
                <a:lnTo>
                  <a:pt x="1122566" y="658813"/>
                </a:lnTo>
                <a:lnTo>
                  <a:pt x="1132744" y="664845"/>
                </a:lnTo>
                <a:lnTo>
                  <a:pt x="1143557" y="670243"/>
                </a:lnTo>
                <a:lnTo>
                  <a:pt x="1154689" y="675323"/>
                </a:lnTo>
                <a:lnTo>
                  <a:pt x="1165820" y="679450"/>
                </a:lnTo>
                <a:lnTo>
                  <a:pt x="1177270" y="683578"/>
                </a:lnTo>
                <a:lnTo>
                  <a:pt x="1189037" y="686753"/>
                </a:lnTo>
                <a:lnTo>
                  <a:pt x="1201123" y="689610"/>
                </a:lnTo>
                <a:lnTo>
                  <a:pt x="1213209" y="691833"/>
                </a:lnTo>
                <a:lnTo>
                  <a:pt x="1225613" y="693420"/>
                </a:lnTo>
                <a:lnTo>
                  <a:pt x="1238016" y="694055"/>
                </a:lnTo>
                <a:lnTo>
                  <a:pt x="1251056" y="694690"/>
                </a:lnTo>
                <a:lnTo>
                  <a:pt x="1259325" y="694690"/>
                </a:lnTo>
                <a:lnTo>
                  <a:pt x="1267276" y="694055"/>
                </a:lnTo>
                <a:lnTo>
                  <a:pt x="1275545" y="693420"/>
                </a:lnTo>
                <a:lnTo>
                  <a:pt x="1283815" y="692468"/>
                </a:lnTo>
                <a:lnTo>
                  <a:pt x="1291766" y="691198"/>
                </a:lnTo>
                <a:lnTo>
                  <a:pt x="1299399" y="689928"/>
                </a:lnTo>
                <a:lnTo>
                  <a:pt x="1307350" y="688023"/>
                </a:lnTo>
                <a:lnTo>
                  <a:pt x="1315301" y="686118"/>
                </a:lnTo>
                <a:lnTo>
                  <a:pt x="1322616" y="683895"/>
                </a:lnTo>
                <a:lnTo>
                  <a:pt x="1330249" y="681355"/>
                </a:lnTo>
                <a:lnTo>
                  <a:pt x="1337564" y="678815"/>
                </a:lnTo>
                <a:lnTo>
                  <a:pt x="1345197" y="675958"/>
                </a:lnTo>
                <a:lnTo>
                  <a:pt x="1352194" y="672783"/>
                </a:lnTo>
                <a:lnTo>
                  <a:pt x="1359509" y="669608"/>
                </a:lnTo>
                <a:lnTo>
                  <a:pt x="1366188" y="666115"/>
                </a:lnTo>
                <a:lnTo>
                  <a:pt x="1372867" y="661988"/>
                </a:lnTo>
                <a:lnTo>
                  <a:pt x="1374139" y="678498"/>
                </a:lnTo>
                <a:lnTo>
                  <a:pt x="1374775" y="694690"/>
                </a:lnTo>
                <a:lnTo>
                  <a:pt x="1374457" y="704215"/>
                </a:lnTo>
                <a:lnTo>
                  <a:pt x="1374139" y="713740"/>
                </a:lnTo>
                <a:lnTo>
                  <a:pt x="1373821" y="722948"/>
                </a:lnTo>
                <a:lnTo>
                  <a:pt x="1372549" y="732790"/>
                </a:lnTo>
                <a:lnTo>
                  <a:pt x="1371595" y="741998"/>
                </a:lnTo>
                <a:lnTo>
                  <a:pt x="1370640" y="751205"/>
                </a:lnTo>
                <a:lnTo>
                  <a:pt x="1368732" y="760413"/>
                </a:lnTo>
                <a:lnTo>
                  <a:pt x="1366824" y="769303"/>
                </a:lnTo>
                <a:lnTo>
                  <a:pt x="1365234" y="778193"/>
                </a:lnTo>
                <a:lnTo>
                  <a:pt x="1363007" y="787083"/>
                </a:lnTo>
                <a:lnTo>
                  <a:pt x="1360463" y="795973"/>
                </a:lnTo>
                <a:lnTo>
                  <a:pt x="1357919" y="804863"/>
                </a:lnTo>
                <a:lnTo>
                  <a:pt x="1355056" y="813435"/>
                </a:lnTo>
                <a:lnTo>
                  <a:pt x="1351876" y="822008"/>
                </a:lnTo>
                <a:lnTo>
                  <a:pt x="1348695" y="830580"/>
                </a:lnTo>
                <a:lnTo>
                  <a:pt x="1345515" y="839153"/>
                </a:lnTo>
                <a:lnTo>
                  <a:pt x="1342017" y="847408"/>
                </a:lnTo>
                <a:lnTo>
                  <a:pt x="1337882" y="855663"/>
                </a:lnTo>
                <a:lnTo>
                  <a:pt x="1334065" y="863283"/>
                </a:lnTo>
                <a:lnTo>
                  <a:pt x="1329931" y="871538"/>
                </a:lnTo>
                <a:lnTo>
                  <a:pt x="1325478" y="879158"/>
                </a:lnTo>
                <a:lnTo>
                  <a:pt x="1321026" y="886778"/>
                </a:lnTo>
                <a:lnTo>
                  <a:pt x="1316255" y="894398"/>
                </a:lnTo>
                <a:lnTo>
                  <a:pt x="1311166" y="901700"/>
                </a:lnTo>
                <a:lnTo>
                  <a:pt x="1306396" y="909320"/>
                </a:lnTo>
                <a:lnTo>
                  <a:pt x="1300989" y="916305"/>
                </a:lnTo>
                <a:lnTo>
                  <a:pt x="1289857" y="930276"/>
                </a:lnTo>
                <a:lnTo>
                  <a:pt x="1278090" y="943928"/>
                </a:lnTo>
                <a:lnTo>
                  <a:pt x="1266004" y="956628"/>
                </a:lnTo>
                <a:lnTo>
                  <a:pt x="1252964" y="969011"/>
                </a:lnTo>
                <a:lnTo>
                  <a:pt x="1239606" y="980758"/>
                </a:lnTo>
                <a:lnTo>
                  <a:pt x="1225295" y="991553"/>
                </a:lnTo>
                <a:lnTo>
                  <a:pt x="1218297" y="996951"/>
                </a:lnTo>
                <a:lnTo>
                  <a:pt x="1210983" y="1002031"/>
                </a:lnTo>
                <a:lnTo>
                  <a:pt x="1203667" y="1006793"/>
                </a:lnTo>
                <a:lnTo>
                  <a:pt x="1195716" y="1011873"/>
                </a:lnTo>
                <a:lnTo>
                  <a:pt x="1188083" y="1016318"/>
                </a:lnTo>
                <a:lnTo>
                  <a:pt x="1180450" y="1020763"/>
                </a:lnTo>
                <a:lnTo>
                  <a:pt x="1172499" y="1024573"/>
                </a:lnTo>
                <a:lnTo>
                  <a:pt x="1164230" y="1029018"/>
                </a:lnTo>
                <a:lnTo>
                  <a:pt x="1155961" y="1032511"/>
                </a:lnTo>
                <a:lnTo>
                  <a:pt x="1148010" y="1036003"/>
                </a:lnTo>
                <a:lnTo>
                  <a:pt x="1139423" y="1039813"/>
                </a:lnTo>
                <a:lnTo>
                  <a:pt x="1131154" y="1042988"/>
                </a:lnTo>
                <a:lnTo>
                  <a:pt x="1122566" y="1046163"/>
                </a:lnTo>
                <a:lnTo>
                  <a:pt x="1113661" y="1048703"/>
                </a:lnTo>
                <a:lnTo>
                  <a:pt x="1105074" y="1051561"/>
                </a:lnTo>
                <a:lnTo>
                  <a:pt x="1096169" y="1053466"/>
                </a:lnTo>
                <a:lnTo>
                  <a:pt x="1087264" y="1056006"/>
                </a:lnTo>
                <a:lnTo>
                  <a:pt x="1078358" y="1057911"/>
                </a:lnTo>
                <a:lnTo>
                  <a:pt x="1069135" y="1059498"/>
                </a:lnTo>
                <a:lnTo>
                  <a:pt x="1059594" y="1061086"/>
                </a:lnTo>
                <a:lnTo>
                  <a:pt x="1050370" y="1062356"/>
                </a:lnTo>
                <a:lnTo>
                  <a:pt x="1041147" y="1063626"/>
                </a:lnTo>
                <a:lnTo>
                  <a:pt x="1031924" y="1064261"/>
                </a:lnTo>
                <a:lnTo>
                  <a:pt x="1022383" y="1064896"/>
                </a:lnTo>
                <a:lnTo>
                  <a:pt x="1012841" y="1065213"/>
                </a:lnTo>
                <a:lnTo>
                  <a:pt x="1003300" y="1065213"/>
                </a:lnTo>
                <a:lnTo>
                  <a:pt x="993759" y="1065213"/>
                </a:lnTo>
                <a:lnTo>
                  <a:pt x="984218" y="1064896"/>
                </a:lnTo>
                <a:lnTo>
                  <a:pt x="974676" y="1064261"/>
                </a:lnTo>
                <a:lnTo>
                  <a:pt x="965135" y="1063626"/>
                </a:lnTo>
                <a:lnTo>
                  <a:pt x="955912" y="1062356"/>
                </a:lnTo>
                <a:lnTo>
                  <a:pt x="946688" y="1061086"/>
                </a:lnTo>
                <a:lnTo>
                  <a:pt x="937783" y="1059498"/>
                </a:lnTo>
                <a:lnTo>
                  <a:pt x="928560" y="1057911"/>
                </a:lnTo>
                <a:lnTo>
                  <a:pt x="919655" y="1056006"/>
                </a:lnTo>
                <a:lnTo>
                  <a:pt x="910750" y="1053466"/>
                </a:lnTo>
                <a:lnTo>
                  <a:pt x="901526" y="1051561"/>
                </a:lnTo>
                <a:lnTo>
                  <a:pt x="892621" y="1048703"/>
                </a:lnTo>
                <a:lnTo>
                  <a:pt x="884034" y="1046163"/>
                </a:lnTo>
                <a:lnTo>
                  <a:pt x="875765" y="1042988"/>
                </a:lnTo>
                <a:lnTo>
                  <a:pt x="867178" y="1039813"/>
                </a:lnTo>
                <a:lnTo>
                  <a:pt x="858908" y="1036003"/>
                </a:lnTo>
                <a:lnTo>
                  <a:pt x="850321" y="1032511"/>
                </a:lnTo>
                <a:lnTo>
                  <a:pt x="842370" y="1029018"/>
                </a:lnTo>
                <a:lnTo>
                  <a:pt x="834101" y="1024573"/>
                </a:lnTo>
                <a:lnTo>
                  <a:pt x="826468" y="1020763"/>
                </a:lnTo>
                <a:lnTo>
                  <a:pt x="818517" y="1016318"/>
                </a:lnTo>
                <a:lnTo>
                  <a:pt x="810566" y="1011873"/>
                </a:lnTo>
                <a:lnTo>
                  <a:pt x="803251" y="1006793"/>
                </a:lnTo>
                <a:lnTo>
                  <a:pt x="795618" y="1002031"/>
                </a:lnTo>
                <a:lnTo>
                  <a:pt x="788303" y="996951"/>
                </a:lnTo>
                <a:lnTo>
                  <a:pt x="780988" y="991553"/>
                </a:lnTo>
                <a:lnTo>
                  <a:pt x="767312" y="980758"/>
                </a:lnTo>
                <a:lnTo>
                  <a:pt x="753636" y="969011"/>
                </a:lnTo>
                <a:lnTo>
                  <a:pt x="740914" y="956628"/>
                </a:lnTo>
                <a:lnTo>
                  <a:pt x="728192" y="943928"/>
                </a:lnTo>
                <a:lnTo>
                  <a:pt x="716743" y="930276"/>
                </a:lnTo>
                <a:lnTo>
                  <a:pt x="705929" y="916305"/>
                </a:lnTo>
                <a:lnTo>
                  <a:pt x="700523" y="909320"/>
                </a:lnTo>
                <a:lnTo>
                  <a:pt x="695434" y="901700"/>
                </a:lnTo>
                <a:lnTo>
                  <a:pt x="690345" y="894398"/>
                </a:lnTo>
                <a:lnTo>
                  <a:pt x="685893" y="886778"/>
                </a:lnTo>
                <a:lnTo>
                  <a:pt x="681122" y="879158"/>
                </a:lnTo>
                <a:lnTo>
                  <a:pt x="676669" y="871538"/>
                </a:lnTo>
                <a:lnTo>
                  <a:pt x="672535" y="863283"/>
                </a:lnTo>
                <a:lnTo>
                  <a:pt x="668718" y="855663"/>
                </a:lnTo>
                <a:lnTo>
                  <a:pt x="664902" y="847408"/>
                </a:lnTo>
                <a:lnTo>
                  <a:pt x="661085" y="839153"/>
                </a:lnTo>
                <a:lnTo>
                  <a:pt x="657587" y="830580"/>
                </a:lnTo>
                <a:lnTo>
                  <a:pt x="654406" y="822008"/>
                </a:lnTo>
                <a:lnTo>
                  <a:pt x="651544" y="813435"/>
                </a:lnTo>
                <a:lnTo>
                  <a:pt x="648682" y="804863"/>
                </a:lnTo>
                <a:lnTo>
                  <a:pt x="645819" y="795973"/>
                </a:lnTo>
                <a:lnTo>
                  <a:pt x="643593" y="787083"/>
                </a:lnTo>
                <a:lnTo>
                  <a:pt x="641367" y="778193"/>
                </a:lnTo>
                <a:lnTo>
                  <a:pt x="639458" y="769303"/>
                </a:lnTo>
                <a:lnTo>
                  <a:pt x="637550" y="760413"/>
                </a:lnTo>
                <a:lnTo>
                  <a:pt x="636278" y="751205"/>
                </a:lnTo>
                <a:lnTo>
                  <a:pt x="634688" y="741998"/>
                </a:lnTo>
                <a:lnTo>
                  <a:pt x="633734" y="732790"/>
                </a:lnTo>
                <a:lnTo>
                  <a:pt x="633097" y="722948"/>
                </a:lnTo>
                <a:lnTo>
                  <a:pt x="632143" y="713740"/>
                </a:lnTo>
                <a:lnTo>
                  <a:pt x="631825" y="704215"/>
                </a:lnTo>
                <a:lnTo>
                  <a:pt x="631825" y="694690"/>
                </a:lnTo>
                <a:lnTo>
                  <a:pt x="631825" y="684848"/>
                </a:lnTo>
                <a:lnTo>
                  <a:pt x="632143" y="675640"/>
                </a:lnTo>
                <a:lnTo>
                  <a:pt x="633097" y="666115"/>
                </a:lnTo>
                <a:lnTo>
                  <a:pt x="633734" y="656908"/>
                </a:lnTo>
                <a:lnTo>
                  <a:pt x="634688" y="647383"/>
                </a:lnTo>
                <a:lnTo>
                  <a:pt x="636278" y="638175"/>
                </a:lnTo>
                <a:lnTo>
                  <a:pt x="637550" y="628968"/>
                </a:lnTo>
                <a:lnTo>
                  <a:pt x="639458" y="620078"/>
                </a:lnTo>
                <a:lnTo>
                  <a:pt x="641367" y="610870"/>
                </a:lnTo>
                <a:lnTo>
                  <a:pt x="643593" y="601980"/>
                </a:lnTo>
                <a:lnTo>
                  <a:pt x="645819" y="593090"/>
                </a:lnTo>
                <a:lnTo>
                  <a:pt x="648682" y="584518"/>
                </a:lnTo>
                <a:lnTo>
                  <a:pt x="651544" y="575628"/>
                </a:lnTo>
                <a:lnTo>
                  <a:pt x="654406" y="567055"/>
                </a:lnTo>
                <a:lnTo>
                  <a:pt x="657587" y="558800"/>
                </a:lnTo>
                <a:lnTo>
                  <a:pt x="661085" y="550228"/>
                </a:lnTo>
                <a:lnTo>
                  <a:pt x="664902" y="541973"/>
                </a:lnTo>
                <a:lnTo>
                  <a:pt x="668718" y="534035"/>
                </a:lnTo>
                <a:lnTo>
                  <a:pt x="672535" y="525780"/>
                </a:lnTo>
                <a:lnTo>
                  <a:pt x="676669" y="517843"/>
                </a:lnTo>
                <a:lnTo>
                  <a:pt x="681122" y="509905"/>
                </a:lnTo>
                <a:lnTo>
                  <a:pt x="685893" y="502603"/>
                </a:lnTo>
                <a:lnTo>
                  <a:pt x="690345" y="494665"/>
                </a:lnTo>
                <a:lnTo>
                  <a:pt x="695434" y="487363"/>
                </a:lnTo>
                <a:lnTo>
                  <a:pt x="700523" y="480060"/>
                </a:lnTo>
                <a:lnTo>
                  <a:pt x="705929" y="472758"/>
                </a:lnTo>
                <a:lnTo>
                  <a:pt x="716743" y="458788"/>
                </a:lnTo>
                <a:lnTo>
                  <a:pt x="728192" y="445135"/>
                </a:lnTo>
                <a:lnTo>
                  <a:pt x="740914" y="432435"/>
                </a:lnTo>
                <a:lnTo>
                  <a:pt x="753636" y="420370"/>
                </a:lnTo>
                <a:lnTo>
                  <a:pt x="767312" y="408623"/>
                </a:lnTo>
                <a:lnTo>
                  <a:pt x="780988" y="397510"/>
                </a:lnTo>
                <a:lnTo>
                  <a:pt x="788303" y="392113"/>
                </a:lnTo>
                <a:lnTo>
                  <a:pt x="795618" y="387033"/>
                </a:lnTo>
                <a:lnTo>
                  <a:pt x="803251" y="382270"/>
                </a:lnTo>
                <a:lnTo>
                  <a:pt x="810566" y="377508"/>
                </a:lnTo>
                <a:lnTo>
                  <a:pt x="818517" y="373063"/>
                </a:lnTo>
                <a:lnTo>
                  <a:pt x="826468" y="368618"/>
                </a:lnTo>
                <a:lnTo>
                  <a:pt x="834101" y="364490"/>
                </a:lnTo>
                <a:lnTo>
                  <a:pt x="842370" y="360363"/>
                </a:lnTo>
                <a:lnTo>
                  <a:pt x="850321" y="356553"/>
                </a:lnTo>
                <a:lnTo>
                  <a:pt x="858908" y="353060"/>
                </a:lnTo>
                <a:lnTo>
                  <a:pt x="867178" y="349885"/>
                </a:lnTo>
                <a:lnTo>
                  <a:pt x="875765" y="346710"/>
                </a:lnTo>
                <a:lnTo>
                  <a:pt x="884034" y="343218"/>
                </a:lnTo>
                <a:lnTo>
                  <a:pt x="892621" y="340360"/>
                </a:lnTo>
                <a:lnTo>
                  <a:pt x="901526" y="338138"/>
                </a:lnTo>
                <a:lnTo>
                  <a:pt x="910750" y="335598"/>
                </a:lnTo>
                <a:lnTo>
                  <a:pt x="919655" y="333375"/>
                </a:lnTo>
                <a:lnTo>
                  <a:pt x="928560" y="331470"/>
                </a:lnTo>
                <a:lnTo>
                  <a:pt x="937783" y="329883"/>
                </a:lnTo>
                <a:lnTo>
                  <a:pt x="946688" y="327978"/>
                </a:lnTo>
                <a:lnTo>
                  <a:pt x="955912" y="327025"/>
                </a:lnTo>
                <a:lnTo>
                  <a:pt x="965135" y="326073"/>
                </a:lnTo>
                <a:lnTo>
                  <a:pt x="974676" y="324803"/>
                </a:lnTo>
                <a:lnTo>
                  <a:pt x="984218" y="324485"/>
                </a:lnTo>
                <a:lnTo>
                  <a:pt x="993759" y="324168"/>
                </a:lnTo>
                <a:lnTo>
                  <a:pt x="1003300" y="323850"/>
                </a:lnTo>
                <a:close/>
                <a:moveTo>
                  <a:pt x="990283" y="189417"/>
                </a:moveTo>
                <a:lnTo>
                  <a:pt x="977265" y="190052"/>
                </a:lnTo>
                <a:lnTo>
                  <a:pt x="964565" y="190687"/>
                </a:lnTo>
                <a:lnTo>
                  <a:pt x="951865" y="191956"/>
                </a:lnTo>
                <a:lnTo>
                  <a:pt x="939165" y="193225"/>
                </a:lnTo>
                <a:lnTo>
                  <a:pt x="926465" y="195129"/>
                </a:lnTo>
                <a:lnTo>
                  <a:pt x="914083" y="197349"/>
                </a:lnTo>
                <a:lnTo>
                  <a:pt x="901383" y="199888"/>
                </a:lnTo>
                <a:lnTo>
                  <a:pt x="889318" y="202109"/>
                </a:lnTo>
                <a:lnTo>
                  <a:pt x="877253" y="205282"/>
                </a:lnTo>
                <a:lnTo>
                  <a:pt x="865188" y="208772"/>
                </a:lnTo>
                <a:lnTo>
                  <a:pt x="853440" y="212262"/>
                </a:lnTo>
                <a:lnTo>
                  <a:pt x="841693" y="216069"/>
                </a:lnTo>
                <a:lnTo>
                  <a:pt x="829945" y="219877"/>
                </a:lnTo>
                <a:lnTo>
                  <a:pt x="818515" y="224319"/>
                </a:lnTo>
                <a:lnTo>
                  <a:pt x="807085" y="228760"/>
                </a:lnTo>
                <a:lnTo>
                  <a:pt x="795655" y="233837"/>
                </a:lnTo>
                <a:lnTo>
                  <a:pt x="784543" y="239231"/>
                </a:lnTo>
                <a:lnTo>
                  <a:pt x="773748" y="244625"/>
                </a:lnTo>
                <a:lnTo>
                  <a:pt x="762953" y="250336"/>
                </a:lnTo>
                <a:lnTo>
                  <a:pt x="752158" y="256364"/>
                </a:lnTo>
                <a:lnTo>
                  <a:pt x="741680" y="262392"/>
                </a:lnTo>
                <a:lnTo>
                  <a:pt x="731203" y="269055"/>
                </a:lnTo>
                <a:lnTo>
                  <a:pt x="721360" y="275401"/>
                </a:lnTo>
                <a:lnTo>
                  <a:pt x="711200" y="282698"/>
                </a:lnTo>
                <a:lnTo>
                  <a:pt x="701358" y="289679"/>
                </a:lnTo>
                <a:lnTo>
                  <a:pt x="691833" y="297293"/>
                </a:lnTo>
                <a:lnTo>
                  <a:pt x="682308" y="304591"/>
                </a:lnTo>
                <a:lnTo>
                  <a:pt x="673100" y="312523"/>
                </a:lnTo>
                <a:lnTo>
                  <a:pt x="663893" y="320772"/>
                </a:lnTo>
                <a:lnTo>
                  <a:pt x="655003" y="329022"/>
                </a:lnTo>
                <a:lnTo>
                  <a:pt x="646430" y="337588"/>
                </a:lnTo>
                <a:lnTo>
                  <a:pt x="637858" y="346155"/>
                </a:lnTo>
                <a:lnTo>
                  <a:pt x="629602" y="355039"/>
                </a:lnTo>
                <a:lnTo>
                  <a:pt x="621665" y="363923"/>
                </a:lnTo>
                <a:lnTo>
                  <a:pt x="613727" y="373124"/>
                </a:lnTo>
                <a:lnTo>
                  <a:pt x="606107" y="382642"/>
                </a:lnTo>
                <a:lnTo>
                  <a:pt x="598805" y="392161"/>
                </a:lnTo>
                <a:lnTo>
                  <a:pt x="591502" y="401997"/>
                </a:lnTo>
                <a:lnTo>
                  <a:pt x="584835" y="411832"/>
                </a:lnTo>
                <a:lnTo>
                  <a:pt x="578167" y="422303"/>
                </a:lnTo>
                <a:lnTo>
                  <a:pt x="571817" y="432456"/>
                </a:lnTo>
                <a:lnTo>
                  <a:pt x="565150" y="442926"/>
                </a:lnTo>
                <a:lnTo>
                  <a:pt x="559435" y="453396"/>
                </a:lnTo>
                <a:lnTo>
                  <a:pt x="553720" y="464501"/>
                </a:lnTo>
                <a:lnTo>
                  <a:pt x="548005" y="475289"/>
                </a:lnTo>
                <a:lnTo>
                  <a:pt x="543242" y="486711"/>
                </a:lnTo>
                <a:lnTo>
                  <a:pt x="538162" y="497499"/>
                </a:lnTo>
                <a:lnTo>
                  <a:pt x="533400" y="508921"/>
                </a:lnTo>
                <a:lnTo>
                  <a:pt x="529272" y="520660"/>
                </a:lnTo>
                <a:lnTo>
                  <a:pt x="525145" y="532082"/>
                </a:lnTo>
                <a:lnTo>
                  <a:pt x="521017" y="543822"/>
                </a:lnTo>
                <a:lnTo>
                  <a:pt x="517525" y="555878"/>
                </a:lnTo>
                <a:lnTo>
                  <a:pt x="514350" y="568252"/>
                </a:lnTo>
                <a:lnTo>
                  <a:pt x="511492" y="580309"/>
                </a:lnTo>
                <a:lnTo>
                  <a:pt x="508635" y="592366"/>
                </a:lnTo>
                <a:lnTo>
                  <a:pt x="506412" y="604740"/>
                </a:lnTo>
                <a:lnTo>
                  <a:pt x="504190" y="617114"/>
                </a:lnTo>
                <a:lnTo>
                  <a:pt x="502602" y="629805"/>
                </a:lnTo>
                <a:lnTo>
                  <a:pt x="501015" y="642496"/>
                </a:lnTo>
                <a:lnTo>
                  <a:pt x="500062" y="654870"/>
                </a:lnTo>
                <a:lnTo>
                  <a:pt x="499110" y="668196"/>
                </a:lnTo>
                <a:lnTo>
                  <a:pt x="498792" y="680888"/>
                </a:lnTo>
                <a:lnTo>
                  <a:pt x="498157" y="693896"/>
                </a:lnTo>
                <a:lnTo>
                  <a:pt x="498792" y="706905"/>
                </a:lnTo>
                <a:lnTo>
                  <a:pt x="499110" y="719596"/>
                </a:lnTo>
                <a:lnTo>
                  <a:pt x="500062" y="732605"/>
                </a:lnTo>
                <a:lnTo>
                  <a:pt x="501015" y="745296"/>
                </a:lnTo>
                <a:lnTo>
                  <a:pt x="502602" y="758304"/>
                </a:lnTo>
                <a:lnTo>
                  <a:pt x="504190" y="770678"/>
                </a:lnTo>
                <a:lnTo>
                  <a:pt x="506412" y="783052"/>
                </a:lnTo>
                <a:lnTo>
                  <a:pt x="508635" y="795426"/>
                </a:lnTo>
                <a:lnTo>
                  <a:pt x="511492" y="807800"/>
                </a:lnTo>
                <a:lnTo>
                  <a:pt x="514350" y="819857"/>
                </a:lnTo>
                <a:lnTo>
                  <a:pt x="517525" y="831914"/>
                </a:lnTo>
                <a:lnTo>
                  <a:pt x="521017" y="843653"/>
                </a:lnTo>
                <a:lnTo>
                  <a:pt x="525145" y="855393"/>
                </a:lnTo>
                <a:lnTo>
                  <a:pt x="529272" y="867132"/>
                </a:lnTo>
                <a:lnTo>
                  <a:pt x="533400" y="878554"/>
                </a:lnTo>
                <a:lnTo>
                  <a:pt x="538162" y="889977"/>
                </a:lnTo>
                <a:lnTo>
                  <a:pt x="543242" y="901399"/>
                </a:lnTo>
                <a:lnTo>
                  <a:pt x="548005" y="912186"/>
                </a:lnTo>
                <a:lnTo>
                  <a:pt x="553720" y="923291"/>
                </a:lnTo>
                <a:lnTo>
                  <a:pt x="559435" y="934079"/>
                </a:lnTo>
                <a:lnTo>
                  <a:pt x="565150" y="944549"/>
                </a:lnTo>
                <a:lnTo>
                  <a:pt x="571817" y="955337"/>
                </a:lnTo>
                <a:lnTo>
                  <a:pt x="578167" y="965807"/>
                </a:lnTo>
                <a:lnTo>
                  <a:pt x="584835" y="975643"/>
                </a:lnTo>
                <a:lnTo>
                  <a:pt x="591502" y="985479"/>
                </a:lnTo>
                <a:lnTo>
                  <a:pt x="598805" y="995632"/>
                </a:lnTo>
                <a:lnTo>
                  <a:pt x="606107" y="1005150"/>
                </a:lnTo>
                <a:lnTo>
                  <a:pt x="613727" y="1014351"/>
                </a:lnTo>
                <a:lnTo>
                  <a:pt x="621665" y="1023552"/>
                </a:lnTo>
                <a:lnTo>
                  <a:pt x="629602" y="1033071"/>
                </a:lnTo>
                <a:lnTo>
                  <a:pt x="637858" y="1041955"/>
                </a:lnTo>
                <a:lnTo>
                  <a:pt x="646430" y="1050521"/>
                </a:lnTo>
                <a:lnTo>
                  <a:pt x="655003" y="1059088"/>
                </a:lnTo>
                <a:lnTo>
                  <a:pt x="663893" y="1067020"/>
                </a:lnTo>
                <a:lnTo>
                  <a:pt x="673100" y="1074952"/>
                </a:lnTo>
                <a:lnTo>
                  <a:pt x="682308" y="1082884"/>
                </a:lnTo>
                <a:lnTo>
                  <a:pt x="691833" y="1090499"/>
                </a:lnTo>
                <a:lnTo>
                  <a:pt x="701358" y="1098114"/>
                </a:lnTo>
                <a:lnTo>
                  <a:pt x="711200" y="1105094"/>
                </a:lnTo>
                <a:lnTo>
                  <a:pt x="721360" y="1112074"/>
                </a:lnTo>
                <a:lnTo>
                  <a:pt x="731203" y="1118737"/>
                </a:lnTo>
                <a:lnTo>
                  <a:pt x="741680" y="1125083"/>
                </a:lnTo>
                <a:lnTo>
                  <a:pt x="752158" y="1131111"/>
                </a:lnTo>
                <a:lnTo>
                  <a:pt x="762953" y="1137139"/>
                </a:lnTo>
                <a:lnTo>
                  <a:pt x="773748" y="1142850"/>
                </a:lnTo>
                <a:lnTo>
                  <a:pt x="784543" y="1148562"/>
                </a:lnTo>
                <a:lnTo>
                  <a:pt x="795655" y="1153638"/>
                </a:lnTo>
                <a:lnTo>
                  <a:pt x="807085" y="1158715"/>
                </a:lnTo>
                <a:lnTo>
                  <a:pt x="818515" y="1163157"/>
                </a:lnTo>
                <a:lnTo>
                  <a:pt x="829945" y="1167599"/>
                </a:lnTo>
                <a:lnTo>
                  <a:pt x="841693" y="1171723"/>
                </a:lnTo>
                <a:lnTo>
                  <a:pt x="853440" y="1175531"/>
                </a:lnTo>
                <a:lnTo>
                  <a:pt x="865188" y="1179338"/>
                </a:lnTo>
                <a:lnTo>
                  <a:pt x="877253" y="1182511"/>
                </a:lnTo>
                <a:lnTo>
                  <a:pt x="889318" y="1185366"/>
                </a:lnTo>
                <a:lnTo>
                  <a:pt x="901383" y="1188222"/>
                </a:lnTo>
                <a:lnTo>
                  <a:pt x="914083" y="1190126"/>
                </a:lnTo>
                <a:lnTo>
                  <a:pt x="926465" y="1192347"/>
                </a:lnTo>
                <a:lnTo>
                  <a:pt x="939165" y="1194250"/>
                </a:lnTo>
                <a:lnTo>
                  <a:pt x="951865" y="1195519"/>
                </a:lnTo>
                <a:lnTo>
                  <a:pt x="964565" y="1196788"/>
                </a:lnTo>
                <a:lnTo>
                  <a:pt x="977265" y="1197740"/>
                </a:lnTo>
                <a:lnTo>
                  <a:pt x="990283" y="1198058"/>
                </a:lnTo>
                <a:lnTo>
                  <a:pt x="1003300" y="1198375"/>
                </a:lnTo>
                <a:lnTo>
                  <a:pt x="1016317" y="1198058"/>
                </a:lnTo>
                <a:lnTo>
                  <a:pt x="1029335" y="1197740"/>
                </a:lnTo>
                <a:lnTo>
                  <a:pt x="1042035" y="1196788"/>
                </a:lnTo>
                <a:lnTo>
                  <a:pt x="1055053" y="1195519"/>
                </a:lnTo>
                <a:lnTo>
                  <a:pt x="1067435" y="1194250"/>
                </a:lnTo>
                <a:lnTo>
                  <a:pt x="1079817" y="1192347"/>
                </a:lnTo>
                <a:lnTo>
                  <a:pt x="1092517" y="1190126"/>
                </a:lnTo>
                <a:lnTo>
                  <a:pt x="1104900" y="1188222"/>
                </a:lnTo>
                <a:lnTo>
                  <a:pt x="1116965" y="1185366"/>
                </a:lnTo>
                <a:lnTo>
                  <a:pt x="1129347" y="1182511"/>
                </a:lnTo>
                <a:lnTo>
                  <a:pt x="1141095" y="1179338"/>
                </a:lnTo>
                <a:lnTo>
                  <a:pt x="1153160" y="1175531"/>
                </a:lnTo>
                <a:lnTo>
                  <a:pt x="1164907" y="1171723"/>
                </a:lnTo>
                <a:lnTo>
                  <a:pt x="1176973" y="1167599"/>
                </a:lnTo>
                <a:lnTo>
                  <a:pt x="1188085" y="1163157"/>
                </a:lnTo>
                <a:lnTo>
                  <a:pt x="1199515" y="1158715"/>
                </a:lnTo>
                <a:lnTo>
                  <a:pt x="1210945" y="1153638"/>
                </a:lnTo>
                <a:lnTo>
                  <a:pt x="1222057" y="1148562"/>
                </a:lnTo>
                <a:lnTo>
                  <a:pt x="1232853" y="1142850"/>
                </a:lnTo>
                <a:lnTo>
                  <a:pt x="1243647" y="1137139"/>
                </a:lnTo>
                <a:lnTo>
                  <a:pt x="1254443" y="1131111"/>
                </a:lnTo>
                <a:lnTo>
                  <a:pt x="1264920" y="1125083"/>
                </a:lnTo>
                <a:lnTo>
                  <a:pt x="1275080" y="1118737"/>
                </a:lnTo>
                <a:lnTo>
                  <a:pt x="1285557" y="1112074"/>
                </a:lnTo>
                <a:lnTo>
                  <a:pt x="1295400" y="1105094"/>
                </a:lnTo>
                <a:lnTo>
                  <a:pt x="1304925" y="1098114"/>
                </a:lnTo>
                <a:lnTo>
                  <a:pt x="1314767" y="1090499"/>
                </a:lnTo>
                <a:lnTo>
                  <a:pt x="1324293" y="1082884"/>
                </a:lnTo>
                <a:lnTo>
                  <a:pt x="1333500" y="1074952"/>
                </a:lnTo>
                <a:lnTo>
                  <a:pt x="1342390" y="1067020"/>
                </a:lnTo>
                <a:lnTo>
                  <a:pt x="1351280" y="1059088"/>
                </a:lnTo>
                <a:lnTo>
                  <a:pt x="1359853" y="1050521"/>
                </a:lnTo>
                <a:lnTo>
                  <a:pt x="1368425" y="1041955"/>
                </a:lnTo>
                <a:lnTo>
                  <a:pt x="1376680" y="1033071"/>
                </a:lnTo>
                <a:lnTo>
                  <a:pt x="1384935" y="1023552"/>
                </a:lnTo>
                <a:lnTo>
                  <a:pt x="1392555" y="1014351"/>
                </a:lnTo>
                <a:lnTo>
                  <a:pt x="1400175" y="1005150"/>
                </a:lnTo>
                <a:lnTo>
                  <a:pt x="1407477" y="995632"/>
                </a:lnTo>
                <a:lnTo>
                  <a:pt x="1414780" y="985479"/>
                </a:lnTo>
                <a:lnTo>
                  <a:pt x="1421765" y="975643"/>
                </a:lnTo>
                <a:lnTo>
                  <a:pt x="1428433" y="965807"/>
                </a:lnTo>
                <a:lnTo>
                  <a:pt x="1435100" y="955337"/>
                </a:lnTo>
                <a:lnTo>
                  <a:pt x="1441133" y="944549"/>
                </a:lnTo>
                <a:lnTo>
                  <a:pt x="1447165" y="934079"/>
                </a:lnTo>
                <a:lnTo>
                  <a:pt x="1452880" y="923291"/>
                </a:lnTo>
                <a:lnTo>
                  <a:pt x="1458277" y="912186"/>
                </a:lnTo>
                <a:lnTo>
                  <a:pt x="1463675" y="901399"/>
                </a:lnTo>
                <a:lnTo>
                  <a:pt x="1468437" y="889977"/>
                </a:lnTo>
                <a:lnTo>
                  <a:pt x="1473200" y="878554"/>
                </a:lnTo>
                <a:lnTo>
                  <a:pt x="1477327" y="867132"/>
                </a:lnTo>
                <a:lnTo>
                  <a:pt x="1481455" y="855393"/>
                </a:lnTo>
                <a:lnTo>
                  <a:pt x="1485265" y="843653"/>
                </a:lnTo>
                <a:lnTo>
                  <a:pt x="1488757" y="831914"/>
                </a:lnTo>
                <a:lnTo>
                  <a:pt x="1491933" y="819857"/>
                </a:lnTo>
                <a:lnTo>
                  <a:pt x="1495107" y="807800"/>
                </a:lnTo>
                <a:lnTo>
                  <a:pt x="1497647" y="795426"/>
                </a:lnTo>
                <a:lnTo>
                  <a:pt x="1500187" y="783052"/>
                </a:lnTo>
                <a:lnTo>
                  <a:pt x="1502410" y="770678"/>
                </a:lnTo>
                <a:lnTo>
                  <a:pt x="1503997" y="758304"/>
                </a:lnTo>
                <a:lnTo>
                  <a:pt x="1505585" y="745296"/>
                </a:lnTo>
                <a:lnTo>
                  <a:pt x="1506537" y="732605"/>
                </a:lnTo>
                <a:lnTo>
                  <a:pt x="1507490" y="719596"/>
                </a:lnTo>
                <a:lnTo>
                  <a:pt x="1508125" y="706905"/>
                </a:lnTo>
                <a:lnTo>
                  <a:pt x="1508125" y="693896"/>
                </a:lnTo>
                <a:lnTo>
                  <a:pt x="1508125" y="680888"/>
                </a:lnTo>
                <a:lnTo>
                  <a:pt x="1507490" y="668196"/>
                </a:lnTo>
                <a:lnTo>
                  <a:pt x="1506537" y="654870"/>
                </a:lnTo>
                <a:lnTo>
                  <a:pt x="1505585" y="642496"/>
                </a:lnTo>
                <a:lnTo>
                  <a:pt x="1503997" y="629805"/>
                </a:lnTo>
                <a:lnTo>
                  <a:pt x="1502410" y="617114"/>
                </a:lnTo>
                <a:lnTo>
                  <a:pt x="1500187" y="604740"/>
                </a:lnTo>
                <a:lnTo>
                  <a:pt x="1497647" y="592366"/>
                </a:lnTo>
                <a:lnTo>
                  <a:pt x="1495107" y="580309"/>
                </a:lnTo>
                <a:lnTo>
                  <a:pt x="1491933" y="568252"/>
                </a:lnTo>
                <a:lnTo>
                  <a:pt x="1488757" y="555878"/>
                </a:lnTo>
                <a:lnTo>
                  <a:pt x="1485265" y="543822"/>
                </a:lnTo>
                <a:lnTo>
                  <a:pt x="1481455" y="532082"/>
                </a:lnTo>
                <a:lnTo>
                  <a:pt x="1477327" y="520660"/>
                </a:lnTo>
                <a:lnTo>
                  <a:pt x="1473200" y="508921"/>
                </a:lnTo>
                <a:lnTo>
                  <a:pt x="1468437" y="497499"/>
                </a:lnTo>
                <a:lnTo>
                  <a:pt x="1463675" y="486711"/>
                </a:lnTo>
                <a:lnTo>
                  <a:pt x="1458277" y="475289"/>
                </a:lnTo>
                <a:lnTo>
                  <a:pt x="1452880" y="464501"/>
                </a:lnTo>
                <a:lnTo>
                  <a:pt x="1447165" y="453396"/>
                </a:lnTo>
                <a:lnTo>
                  <a:pt x="1441133" y="442926"/>
                </a:lnTo>
                <a:lnTo>
                  <a:pt x="1435100" y="432456"/>
                </a:lnTo>
                <a:lnTo>
                  <a:pt x="1428433" y="422303"/>
                </a:lnTo>
                <a:lnTo>
                  <a:pt x="1421765" y="411832"/>
                </a:lnTo>
                <a:lnTo>
                  <a:pt x="1414780" y="401997"/>
                </a:lnTo>
                <a:lnTo>
                  <a:pt x="1407477" y="392161"/>
                </a:lnTo>
                <a:lnTo>
                  <a:pt x="1400175" y="382642"/>
                </a:lnTo>
                <a:lnTo>
                  <a:pt x="1392555" y="373124"/>
                </a:lnTo>
                <a:lnTo>
                  <a:pt x="1384935" y="363923"/>
                </a:lnTo>
                <a:lnTo>
                  <a:pt x="1376680" y="355039"/>
                </a:lnTo>
                <a:lnTo>
                  <a:pt x="1368425" y="346155"/>
                </a:lnTo>
                <a:lnTo>
                  <a:pt x="1359853" y="337588"/>
                </a:lnTo>
                <a:lnTo>
                  <a:pt x="1351280" y="329022"/>
                </a:lnTo>
                <a:lnTo>
                  <a:pt x="1342390" y="320772"/>
                </a:lnTo>
                <a:lnTo>
                  <a:pt x="1333500" y="312523"/>
                </a:lnTo>
                <a:lnTo>
                  <a:pt x="1324293" y="304591"/>
                </a:lnTo>
                <a:lnTo>
                  <a:pt x="1314767" y="297293"/>
                </a:lnTo>
                <a:lnTo>
                  <a:pt x="1304925" y="289679"/>
                </a:lnTo>
                <a:lnTo>
                  <a:pt x="1295400" y="282698"/>
                </a:lnTo>
                <a:lnTo>
                  <a:pt x="1285557" y="275401"/>
                </a:lnTo>
                <a:lnTo>
                  <a:pt x="1275080" y="269055"/>
                </a:lnTo>
                <a:lnTo>
                  <a:pt x="1264920" y="262392"/>
                </a:lnTo>
                <a:lnTo>
                  <a:pt x="1254443" y="256364"/>
                </a:lnTo>
                <a:lnTo>
                  <a:pt x="1243647" y="250336"/>
                </a:lnTo>
                <a:lnTo>
                  <a:pt x="1232853" y="244625"/>
                </a:lnTo>
                <a:lnTo>
                  <a:pt x="1222057" y="239231"/>
                </a:lnTo>
                <a:lnTo>
                  <a:pt x="1210945" y="233837"/>
                </a:lnTo>
                <a:lnTo>
                  <a:pt x="1199515" y="228760"/>
                </a:lnTo>
                <a:lnTo>
                  <a:pt x="1188085" y="224319"/>
                </a:lnTo>
                <a:lnTo>
                  <a:pt x="1176973" y="219877"/>
                </a:lnTo>
                <a:lnTo>
                  <a:pt x="1164907" y="216069"/>
                </a:lnTo>
                <a:lnTo>
                  <a:pt x="1153160" y="212262"/>
                </a:lnTo>
                <a:lnTo>
                  <a:pt x="1141095" y="208772"/>
                </a:lnTo>
                <a:lnTo>
                  <a:pt x="1129347" y="205282"/>
                </a:lnTo>
                <a:lnTo>
                  <a:pt x="1116965" y="202109"/>
                </a:lnTo>
                <a:lnTo>
                  <a:pt x="1104900" y="199888"/>
                </a:lnTo>
                <a:lnTo>
                  <a:pt x="1092517" y="197349"/>
                </a:lnTo>
                <a:lnTo>
                  <a:pt x="1079817" y="195129"/>
                </a:lnTo>
                <a:lnTo>
                  <a:pt x="1067435" y="193225"/>
                </a:lnTo>
                <a:lnTo>
                  <a:pt x="1055053" y="191956"/>
                </a:lnTo>
                <a:lnTo>
                  <a:pt x="1042035" y="190687"/>
                </a:lnTo>
                <a:lnTo>
                  <a:pt x="1029335" y="190052"/>
                </a:lnTo>
                <a:lnTo>
                  <a:pt x="1016317" y="189417"/>
                </a:lnTo>
                <a:lnTo>
                  <a:pt x="1003300" y="189417"/>
                </a:lnTo>
                <a:lnTo>
                  <a:pt x="990283" y="189417"/>
                </a:lnTo>
                <a:close/>
                <a:moveTo>
                  <a:pt x="1003300" y="0"/>
                </a:moveTo>
                <a:lnTo>
                  <a:pt x="1024573" y="317"/>
                </a:lnTo>
                <a:lnTo>
                  <a:pt x="1046163" y="1269"/>
                </a:lnTo>
                <a:lnTo>
                  <a:pt x="1067117" y="2221"/>
                </a:lnTo>
                <a:lnTo>
                  <a:pt x="1088390" y="3490"/>
                </a:lnTo>
                <a:lnTo>
                  <a:pt x="1109345" y="5711"/>
                </a:lnTo>
                <a:lnTo>
                  <a:pt x="1130935" y="8249"/>
                </a:lnTo>
                <a:lnTo>
                  <a:pt x="1151890" y="11105"/>
                </a:lnTo>
                <a:lnTo>
                  <a:pt x="1172845" y="14278"/>
                </a:lnTo>
                <a:lnTo>
                  <a:pt x="1193483" y="17768"/>
                </a:lnTo>
                <a:lnTo>
                  <a:pt x="1214120" y="21892"/>
                </a:lnTo>
                <a:lnTo>
                  <a:pt x="1234757" y="26334"/>
                </a:lnTo>
                <a:lnTo>
                  <a:pt x="1255395" y="31411"/>
                </a:lnTo>
                <a:lnTo>
                  <a:pt x="1276033" y="36487"/>
                </a:lnTo>
                <a:lnTo>
                  <a:pt x="1296353" y="42199"/>
                </a:lnTo>
                <a:lnTo>
                  <a:pt x="1316355" y="48227"/>
                </a:lnTo>
                <a:lnTo>
                  <a:pt x="1336675" y="54573"/>
                </a:lnTo>
                <a:lnTo>
                  <a:pt x="1356677" y="61553"/>
                </a:lnTo>
                <a:lnTo>
                  <a:pt x="1376363" y="68850"/>
                </a:lnTo>
                <a:lnTo>
                  <a:pt x="1395730" y="76148"/>
                </a:lnTo>
                <a:lnTo>
                  <a:pt x="1415415" y="84080"/>
                </a:lnTo>
                <a:lnTo>
                  <a:pt x="1434783" y="92329"/>
                </a:lnTo>
                <a:lnTo>
                  <a:pt x="1453833" y="101213"/>
                </a:lnTo>
                <a:lnTo>
                  <a:pt x="1472883" y="110097"/>
                </a:lnTo>
                <a:lnTo>
                  <a:pt x="1491297" y="119298"/>
                </a:lnTo>
                <a:lnTo>
                  <a:pt x="1509713" y="128817"/>
                </a:lnTo>
                <a:lnTo>
                  <a:pt x="1528445" y="138970"/>
                </a:lnTo>
                <a:lnTo>
                  <a:pt x="1546543" y="149440"/>
                </a:lnTo>
                <a:lnTo>
                  <a:pt x="1564323" y="160228"/>
                </a:lnTo>
                <a:lnTo>
                  <a:pt x="1582103" y="171015"/>
                </a:lnTo>
                <a:lnTo>
                  <a:pt x="1599565" y="182437"/>
                </a:lnTo>
                <a:lnTo>
                  <a:pt x="1616710" y="194177"/>
                </a:lnTo>
                <a:lnTo>
                  <a:pt x="1633855" y="205916"/>
                </a:lnTo>
                <a:lnTo>
                  <a:pt x="1650683" y="218290"/>
                </a:lnTo>
                <a:lnTo>
                  <a:pt x="1666875" y="230664"/>
                </a:lnTo>
                <a:lnTo>
                  <a:pt x="1683067" y="243355"/>
                </a:lnTo>
                <a:lnTo>
                  <a:pt x="1698943" y="256681"/>
                </a:lnTo>
                <a:lnTo>
                  <a:pt x="1714500" y="270324"/>
                </a:lnTo>
                <a:lnTo>
                  <a:pt x="1730057" y="283650"/>
                </a:lnTo>
                <a:lnTo>
                  <a:pt x="1745297" y="297611"/>
                </a:lnTo>
                <a:lnTo>
                  <a:pt x="1759903" y="311888"/>
                </a:lnTo>
                <a:lnTo>
                  <a:pt x="1774507" y="326483"/>
                </a:lnTo>
                <a:lnTo>
                  <a:pt x="1788477" y="341396"/>
                </a:lnTo>
                <a:lnTo>
                  <a:pt x="1802130" y="356308"/>
                </a:lnTo>
                <a:lnTo>
                  <a:pt x="1815783" y="371537"/>
                </a:lnTo>
                <a:lnTo>
                  <a:pt x="1829117" y="387402"/>
                </a:lnTo>
                <a:lnTo>
                  <a:pt x="1841817" y="402948"/>
                </a:lnTo>
                <a:lnTo>
                  <a:pt x="1854200" y="419130"/>
                </a:lnTo>
                <a:lnTo>
                  <a:pt x="1866265" y="435311"/>
                </a:lnTo>
                <a:lnTo>
                  <a:pt x="1878013" y="451810"/>
                </a:lnTo>
                <a:lnTo>
                  <a:pt x="1889443" y="468309"/>
                </a:lnTo>
                <a:lnTo>
                  <a:pt x="1900555" y="485442"/>
                </a:lnTo>
                <a:lnTo>
                  <a:pt x="1911350" y="502575"/>
                </a:lnTo>
                <a:lnTo>
                  <a:pt x="1921510" y="520026"/>
                </a:lnTo>
                <a:lnTo>
                  <a:pt x="1931670" y="537793"/>
                </a:lnTo>
                <a:lnTo>
                  <a:pt x="1940877" y="555561"/>
                </a:lnTo>
                <a:lnTo>
                  <a:pt x="1950085" y="573329"/>
                </a:lnTo>
                <a:lnTo>
                  <a:pt x="1958657" y="592049"/>
                </a:lnTo>
                <a:lnTo>
                  <a:pt x="1966913" y="610134"/>
                </a:lnTo>
                <a:lnTo>
                  <a:pt x="1974533" y="628536"/>
                </a:lnTo>
                <a:lnTo>
                  <a:pt x="1981835" y="647573"/>
                </a:lnTo>
                <a:lnTo>
                  <a:pt x="1988820" y="666610"/>
                </a:lnTo>
                <a:lnTo>
                  <a:pt x="1995170" y="685647"/>
                </a:lnTo>
                <a:lnTo>
                  <a:pt x="2000885" y="704684"/>
                </a:lnTo>
                <a:lnTo>
                  <a:pt x="2006600" y="724355"/>
                </a:lnTo>
                <a:lnTo>
                  <a:pt x="2000885" y="742123"/>
                </a:lnTo>
                <a:lnTo>
                  <a:pt x="1995170" y="759891"/>
                </a:lnTo>
                <a:lnTo>
                  <a:pt x="1988820" y="777341"/>
                </a:lnTo>
                <a:lnTo>
                  <a:pt x="1981835" y="794792"/>
                </a:lnTo>
                <a:lnTo>
                  <a:pt x="1974533" y="811925"/>
                </a:lnTo>
                <a:lnTo>
                  <a:pt x="1966913" y="829058"/>
                </a:lnTo>
                <a:lnTo>
                  <a:pt x="1958657" y="845874"/>
                </a:lnTo>
                <a:lnTo>
                  <a:pt x="1950085" y="862373"/>
                </a:lnTo>
                <a:lnTo>
                  <a:pt x="1940877" y="879189"/>
                </a:lnTo>
                <a:lnTo>
                  <a:pt x="1931670" y="895053"/>
                </a:lnTo>
                <a:lnTo>
                  <a:pt x="1921510" y="911552"/>
                </a:lnTo>
                <a:lnTo>
                  <a:pt x="1911350" y="927099"/>
                </a:lnTo>
                <a:lnTo>
                  <a:pt x="1900555" y="943280"/>
                </a:lnTo>
                <a:lnTo>
                  <a:pt x="1889443" y="958510"/>
                </a:lnTo>
                <a:lnTo>
                  <a:pt x="1878013" y="973739"/>
                </a:lnTo>
                <a:lnTo>
                  <a:pt x="1866265" y="989286"/>
                </a:lnTo>
                <a:lnTo>
                  <a:pt x="1854200" y="1004198"/>
                </a:lnTo>
                <a:lnTo>
                  <a:pt x="1841817" y="1018793"/>
                </a:lnTo>
                <a:lnTo>
                  <a:pt x="1829117" y="1033388"/>
                </a:lnTo>
                <a:lnTo>
                  <a:pt x="1815783" y="1047666"/>
                </a:lnTo>
                <a:lnTo>
                  <a:pt x="1802130" y="1061309"/>
                </a:lnTo>
                <a:lnTo>
                  <a:pt x="1788477" y="1075269"/>
                </a:lnTo>
                <a:lnTo>
                  <a:pt x="1774507" y="1088913"/>
                </a:lnTo>
                <a:lnTo>
                  <a:pt x="1759903" y="1101921"/>
                </a:lnTo>
                <a:lnTo>
                  <a:pt x="1745297" y="1115247"/>
                </a:lnTo>
                <a:lnTo>
                  <a:pt x="1730057" y="1127938"/>
                </a:lnTo>
                <a:lnTo>
                  <a:pt x="1714500" y="1140312"/>
                </a:lnTo>
                <a:lnTo>
                  <a:pt x="1698943" y="1152686"/>
                </a:lnTo>
                <a:lnTo>
                  <a:pt x="1683067" y="1164743"/>
                </a:lnTo>
                <a:lnTo>
                  <a:pt x="1666875" y="1176482"/>
                </a:lnTo>
                <a:lnTo>
                  <a:pt x="1650683" y="1187905"/>
                </a:lnTo>
                <a:lnTo>
                  <a:pt x="1633855" y="1199009"/>
                </a:lnTo>
                <a:lnTo>
                  <a:pt x="1616710" y="1210114"/>
                </a:lnTo>
                <a:lnTo>
                  <a:pt x="1599565" y="1220902"/>
                </a:lnTo>
                <a:lnTo>
                  <a:pt x="1582103" y="1231055"/>
                </a:lnTo>
                <a:lnTo>
                  <a:pt x="1564323" y="1241208"/>
                </a:lnTo>
                <a:lnTo>
                  <a:pt x="1546543" y="1250726"/>
                </a:lnTo>
                <a:lnTo>
                  <a:pt x="1528445" y="1260245"/>
                </a:lnTo>
                <a:lnTo>
                  <a:pt x="1509713" y="1269763"/>
                </a:lnTo>
                <a:lnTo>
                  <a:pt x="1491297" y="1278647"/>
                </a:lnTo>
                <a:lnTo>
                  <a:pt x="1472883" y="1287214"/>
                </a:lnTo>
                <a:lnTo>
                  <a:pt x="1453833" y="1295146"/>
                </a:lnTo>
                <a:lnTo>
                  <a:pt x="1434783" y="1303078"/>
                </a:lnTo>
                <a:lnTo>
                  <a:pt x="1415415" y="1310693"/>
                </a:lnTo>
                <a:lnTo>
                  <a:pt x="1395730" y="1317990"/>
                </a:lnTo>
                <a:lnTo>
                  <a:pt x="1376363" y="1324653"/>
                </a:lnTo>
                <a:lnTo>
                  <a:pt x="1356677" y="1331316"/>
                </a:lnTo>
                <a:lnTo>
                  <a:pt x="1336675" y="1337662"/>
                </a:lnTo>
                <a:lnTo>
                  <a:pt x="1316355" y="1343373"/>
                </a:lnTo>
                <a:lnTo>
                  <a:pt x="1296353" y="1349084"/>
                </a:lnTo>
                <a:lnTo>
                  <a:pt x="1276033" y="1354478"/>
                </a:lnTo>
                <a:lnTo>
                  <a:pt x="1255395" y="1358920"/>
                </a:lnTo>
                <a:lnTo>
                  <a:pt x="1234757" y="1363679"/>
                </a:lnTo>
                <a:lnTo>
                  <a:pt x="1214120" y="1367486"/>
                </a:lnTo>
                <a:lnTo>
                  <a:pt x="1193483" y="1371294"/>
                </a:lnTo>
                <a:lnTo>
                  <a:pt x="1172845" y="1374784"/>
                </a:lnTo>
                <a:lnTo>
                  <a:pt x="1151890" y="1377639"/>
                </a:lnTo>
                <a:lnTo>
                  <a:pt x="1130935" y="1380178"/>
                </a:lnTo>
                <a:lnTo>
                  <a:pt x="1109345" y="1382399"/>
                </a:lnTo>
                <a:lnTo>
                  <a:pt x="1088390" y="1384302"/>
                </a:lnTo>
                <a:lnTo>
                  <a:pt x="1067117" y="1385571"/>
                </a:lnTo>
                <a:lnTo>
                  <a:pt x="1046163" y="1386840"/>
                </a:lnTo>
                <a:lnTo>
                  <a:pt x="1024573" y="1387475"/>
                </a:lnTo>
                <a:lnTo>
                  <a:pt x="1003300" y="1387475"/>
                </a:lnTo>
                <a:lnTo>
                  <a:pt x="981393" y="1387475"/>
                </a:lnTo>
                <a:lnTo>
                  <a:pt x="959485" y="1386840"/>
                </a:lnTo>
                <a:lnTo>
                  <a:pt x="937895" y="1385571"/>
                </a:lnTo>
                <a:lnTo>
                  <a:pt x="916305" y="1384302"/>
                </a:lnTo>
                <a:lnTo>
                  <a:pt x="895033" y="1382399"/>
                </a:lnTo>
                <a:lnTo>
                  <a:pt x="873760" y="1380178"/>
                </a:lnTo>
                <a:lnTo>
                  <a:pt x="852805" y="1377639"/>
                </a:lnTo>
                <a:lnTo>
                  <a:pt x="831533" y="1374784"/>
                </a:lnTo>
                <a:lnTo>
                  <a:pt x="810578" y="1371294"/>
                </a:lnTo>
                <a:lnTo>
                  <a:pt x="789940" y="1367486"/>
                </a:lnTo>
                <a:lnTo>
                  <a:pt x="769303" y="1363679"/>
                </a:lnTo>
                <a:lnTo>
                  <a:pt x="748983" y="1358920"/>
                </a:lnTo>
                <a:lnTo>
                  <a:pt x="728980" y="1354478"/>
                </a:lnTo>
                <a:lnTo>
                  <a:pt x="708660" y="1349084"/>
                </a:lnTo>
                <a:lnTo>
                  <a:pt x="689293" y="1343373"/>
                </a:lnTo>
                <a:lnTo>
                  <a:pt x="669290" y="1337662"/>
                </a:lnTo>
                <a:lnTo>
                  <a:pt x="649605" y="1331316"/>
                </a:lnTo>
                <a:lnTo>
                  <a:pt x="630555" y="1324653"/>
                </a:lnTo>
                <a:lnTo>
                  <a:pt x="611187" y="1317990"/>
                </a:lnTo>
                <a:lnTo>
                  <a:pt x="592455" y="1310693"/>
                </a:lnTo>
                <a:lnTo>
                  <a:pt x="573722" y="1303078"/>
                </a:lnTo>
                <a:lnTo>
                  <a:pt x="554990" y="1295146"/>
                </a:lnTo>
                <a:lnTo>
                  <a:pt x="536892" y="1287214"/>
                </a:lnTo>
                <a:lnTo>
                  <a:pt x="518477" y="1278647"/>
                </a:lnTo>
                <a:lnTo>
                  <a:pt x="500380" y="1269763"/>
                </a:lnTo>
                <a:lnTo>
                  <a:pt x="482917" y="1260245"/>
                </a:lnTo>
                <a:lnTo>
                  <a:pt x="465137" y="1250726"/>
                </a:lnTo>
                <a:lnTo>
                  <a:pt x="447992" y="1241208"/>
                </a:lnTo>
                <a:lnTo>
                  <a:pt x="430847" y="1231055"/>
                </a:lnTo>
                <a:lnTo>
                  <a:pt x="414020" y="1220902"/>
                </a:lnTo>
                <a:lnTo>
                  <a:pt x="397510" y="1210114"/>
                </a:lnTo>
                <a:lnTo>
                  <a:pt x="381000" y="1199009"/>
                </a:lnTo>
                <a:lnTo>
                  <a:pt x="364807" y="1187905"/>
                </a:lnTo>
                <a:lnTo>
                  <a:pt x="348615" y="1176482"/>
                </a:lnTo>
                <a:lnTo>
                  <a:pt x="333057" y="1164743"/>
                </a:lnTo>
                <a:lnTo>
                  <a:pt x="317817" y="1152686"/>
                </a:lnTo>
                <a:lnTo>
                  <a:pt x="302260" y="1140312"/>
                </a:lnTo>
                <a:lnTo>
                  <a:pt x="287337" y="1127938"/>
                </a:lnTo>
                <a:lnTo>
                  <a:pt x="272732" y="1115247"/>
                </a:lnTo>
                <a:lnTo>
                  <a:pt x="258445" y="1101921"/>
                </a:lnTo>
                <a:lnTo>
                  <a:pt x="244475" y="1088913"/>
                </a:lnTo>
                <a:lnTo>
                  <a:pt x="230505" y="1075269"/>
                </a:lnTo>
                <a:lnTo>
                  <a:pt x="216852" y="1061309"/>
                </a:lnTo>
                <a:lnTo>
                  <a:pt x="203517" y="1047666"/>
                </a:lnTo>
                <a:lnTo>
                  <a:pt x="190182" y="1033388"/>
                </a:lnTo>
                <a:lnTo>
                  <a:pt x="177800" y="1018793"/>
                </a:lnTo>
                <a:lnTo>
                  <a:pt x="164782" y="1004198"/>
                </a:lnTo>
                <a:lnTo>
                  <a:pt x="152717" y="989286"/>
                </a:lnTo>
                <a:lnTo>
                  <a:pt x="140970" y="973739"/>
                </a:lnTo>
                <a:lnTo>
                  <a:pt x="129222" y="958510"/>
                </a:lnTo>
                <a:lnTo>
                  <a:pt x="117792" y="943280"/>
                </a:lnTo>
                <a:lnTo>
                  <a:pt x="106997" y="927099"/>
                </a:lnTo>
                <a:lnTo>
                  <a:pt x="96202" y="911552"/>
                </a:lnTo>
                <a:lnTo>
                  <a:pt x="85725" y="895053"/>
                </a:lnTo>
                <a:lnTo>
                  <a:pt x="75882" y="879189"/>
                </a:lnTo>
                <a:lnTo>
                  <a:pt x="66040" y="862373"/>
                </a:lnTo>
                <a:lnTo>
                  <a:pt x="56515" y="845874"/>
                </a:lnTo>
                <a:lnTo>
                  <a:pt x="47307" y="829058"/>
                </a:lnTo>
                <a:lnTo>
                  <a:pt x="38735" y="811925"/>
                </a:lnTo>
                <a:lnTo>
                  <a:pt x="30162" y="794792"/>
                </a:lnTo>
                <a:lnTo>
                  <a:pt x="22225" y="777341"/>
                </a:lnTo>
                <a:lnTo>
                  <a:pt x="14287" y="759891"/>
                </a:lnTo>
                <a:lnTo>
                  <a:pt x="6667" y="742123"/>
                </a:lnTo>
                <a:lnTo>
                  <a:pt x="0" y="724355"/>
                </a:lnTo>
                <a:lnTo>
                  <a:pt x="6667" y="704684"/>
                </a:lnTo>
                <a:lnTo>
                  <a:pt x="14287" y="685647"/>
                </a:lnTo>
                <a:lnTo>
                  <a:pt x="22225" y="666610"/>
                </a:lnTo>
                <a:lnTo>
                  <a:pt x="30162" y="647573"/>
                </a:lnTo>
                <a:lnTo>
                  <a:pt x="38735" y="628536"/>
                </a:lnTo>
                <a:lnTo>
                  <a:pt x="47307" y="610134"/>
                </a:lnTo>
                <a:lnTo>
                  <a:pt x="56515" y="592049"/>
                </a:lnTo>
                <a:lnTo>
                  <a:pt x="66040" y="573329"/>
                </a:lnTo>
                <a:lnTo>
                  <a:pt x="75882" y="555561"/>
                </a:lnTo>
                <a:lnTo>
                  <a:pt x="85725" y="537793"/>
                </a:lnTo>
                <a:lnTo>
                  <a:pt x="96202" y="520026"/>
                </a:lnTo>
                <a:lnTo>
                  <a:pt x="106997" y="502575"/>
                </a:lnTo>
                <a:lnTo>
                  <a:pt x="117792" y="485442"/>
                </a:lnTo>
                <a:lnTo>
                  <a:pt x="129222" y="468309"/>
                </a:lnTo>
                <a:lnTo>
                  <a:pt x="140970" y="451810"/>
                </a:lnTo>
                <a:lnTo>
                  <a:pt x="152717" y="435311"/>
                </a:lnTo>
                <a:lnTo>
                  <a:pt x="164782" y="419130"/>
                </a:lnTo>
                <a:lnTo>
                  <a:pt x="177800" y="402948"/>
                </a:lnTo>
                <a:lnTo>
                  <a:pt x="190182" y="387402"/>
                </a:lnTo>
                <a:lnTo>
                  <a:pt x="203517" y="371537"/>
                </a:lnTo>
                <a:lnTo>
                  <a:pt x="216852" y="356308"/>
                </a:lnTo>
                <a:lnTo>
                  <a:pt x="230505" y="341396"/>
                </a:lnTo>
                <a:lnTo>
                  <a:pt x="244475" y="326483"/>
                </a:lnTo>
                <a:lnTo>
                  <a:pt x="258445" y="311888"/>
                </a:lnTo>
                <a:lnTo>
                  <a:pt x="272732" y="297611"/>
                </a:lnTo>
                <a:lnTo>
                  <a:pt x="287337" y="283650"/>
                </a:lnTo>
                <a:lnTo>
                  <a:pt x="302260" y="270324"/>
                </a:lnTo>
                <a:lnTo>
                  <a:pt x="317817" y="256681"/>
                </a:lnTo>
                <a:lnTo>
                  <a:pt x="333057" y="243355"/>
                </a:lnTo>
                <a:lnTo>
                  <a:pt x="348615" y="230664"/>
                </a:lnTo>
                <a:lnTo>
                  <a:pt x="364807" y="218290"/>
                </a:lnTo>
                <a:lnTo>
                  <a:pt x="381000" y="205916"/>
                </a:lnTo>
                <a:lnTo>
                  <a:pt x="397510" y="194177"/>
                </a:lnTo>
                <a:lnTo>
                  <a:pt x="414020" y="182437"/>
                </a:lnTo>
                <a:lnTo>
                  <a:pt x="430847" y="171015"/>
                </a:lnTo>
                <a:lnTo>
                  <a:pt x="447992" y="160228"/>
                </a:lnTo>
                <a:lnTo>
                  <a:pt x="465137" y="149440"/>
                </a:lnTo>
                <a:lnTo>
                  <a:pt x="482917" y="138970"/>
                </a:lnTo>
                <a:lnTo>
                  <a:pt x="500380" y="128817"/>
                </a:lnTo>
                <a:lnTo>
                  <a:pt x="518477" y="119298"/>
                </a:lnTo>
                <a:lnTo>
                  <a:pt x="536892" y="110097"/>
                </a:lnTo>
                <a:lnTo>
                  <a:pt x="554990" y="101213"/>
                </a:lnTo>
                <a:lnTo>
                  <a:pt x="573722" y="92329"/>
                </a:lnTo>
                <a:lnTo>
                  <a:pt x="592455" y="84080"/>
                </a:lnTo>
                <a:lnTo>
                  <a:pt x="611187" y="76148"/>
                </a:lnTo>
                <a:lnTo>
                  <a:pt x="630555" y="68850"/>
                </a:lnTo>
                <a:lnTo>
                  <a:pt x="649605" y="61553"/>
                </a:lnTo>
                <a:lnTo>
                  <a:pt x="669290" y="54573"/>
                </a:lnTo>
                <a:lnTo>
                  <a:pt x="689293" y="48227"/>
                </a:lnTo>
                <a:lnTo>
                  <a:pt x="708660" y="42199"/>
                </a:lnTo>
                <a:lnTo>
                  <a:pt x="728980" y="36487"/>
                </a:lnTo>
                <a:lnTo>
                  <a:pt x="748983" y="31411"/>
                </a:lnTo>
                <a:lnTo>
                  <a:pt x="769303" y="26334"/>
                </a:lnTo>
                <a:lnTo>
                  <a:pt x="789940" y="21892"/>
                </a:lnTo>
                <a:lnTo>
                  <a:pt x="810578" y="17768"/>
                </a:lnTo>
                <a:lnTo>
                  <a:pt x="831533" y="14278"/>
                </a:lnTo>
                <a:lnTo>
                  <a:pt x="852805" y="11105"/>
                </a:lnTo>
                <a:lnTo>
                  <a:pt x="873760" y="8249"/>
                </a:lnTo>
                <a:lnTo>
                  <a:pt x="895033" y="5711"/>
                </a:lnTo>
                <a:lnTo>
                  <a:pt x="916305" y="3490"/>
                </a:lnTo>
                <a:lnTo>
                  <a:pt x="937895" y="2221"/>
                </a:lnTo>
                <a:lnTo>
                  <a:pt x="959485" y="1269"/>
                </a:lnTo>
                <a:lnTo>
                  <a:pt x="981393" y="317"/>
                </a:lnTo>
                <a:lnTo>
                  <a:pt x="100330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3" name="等腰三角形 2"/>
          <p:cNvSpPr/>
          <p:nvPr/>
        </p:nvSpPr>
        <p:spPr>
          <a:xfrm flipV="1">
            <a:off x="5374650" y="0"/>
            <a:ext cx="1442700" cy="307706"/>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Noto Sans S Chinese Bold" panose="020B0800000000000000" pitchFamily="34" charset="-122"/>
              <a:ea typeface="Noto Sans S Chinese Bold" panose="020B0800000000000000" pitchFamily="34" charset="-122"/>
              <a:cs typeface="+mn-cs"/>
            </a:endParaRPr>
          </a:p>
        </p:txBody>
      </p:sp>
      <p:sp>
        <p:nvSpPr>
          <p:cNvPr id="4" name="1"/>
          <p:cNvSpPr txBox="1"/>
          <p:nvPr/>
        </p:nvSpPr>
        <p:spPr>
          <a:xfrm>
            <a:off x="5922260" y="3125133"/>
            <a:ext cx="5830448" cy="922020"/>
          </a:xfrm>
          <a:prstGeom prst="rect">
            <a:avLst/>
          </a:prstGeom>
          <a:noFill/>
        </p:spPr>
        <p:txBody>
          <a:bodyPr wrap="square" rtlCol="0">
            <a:spAutoFit/>
          </a:bodyPr>
          <a:lstStyle/>
          <a:p>
            <a:pPr defTabSz="685800"/>
            <a:r>
              <a:rPr lang="zh-CN" altLang="en-US" sz="5400" dirty="0">
                <a:solidFill>
                  <a:schemeClr val="tx1">
                    <a:lumMod val="95000"/>
                    <a:lumOff val="5000"/>
                  </a:schemeClr>
                </a:solidFill>
                <a:latin typeface="华文楷体" panose="02010600040101010101" pitchFamily="2" charset="-122"/>
                <a:ea typeface="华文楷体" panose="02010600040101010101" pitchFamily="2" charset="-122"/>
                <a:cs typeface="+mn-ea"/>
                <a:sym typeface="+mn-lt"/>
              </a:rPr>
              <a:t>火灾逃生策略</a:t>
            </a:r>
            <a:endParaRPr lang="en-US" altLang="zh-CN" sz="5400" dirty="0">
              <a:solidFill>
                <a:schemeClr val="tx1">
                  <a:lumMod val="95000"/>
                  <a:lumOff val="5000"/>
                </a:schemeClr>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flipH="1">
            <a:off x="1491748" y="1325419"/>
            <a:ext cx="4732955" cy="4101894"/>
          </a:xfrm>
          <a:prstGeom prst="rect">
            <a:avLst/>
          </a:prstGeom>
        </p:spPr>
      </p:pic>
      <p:pic>
        <p:nvPicPr>
          <p:cNvPr id="7" name="图片 6"/>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05126" y="5021943"/>
            <a:ext cx="12418422" cy="1910077"/>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0"/>
            <a:ext cx="12192000" cy="686683"/>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0" y="40352"/>
            <a:ext cx="10104708" cy="646331"/>
          </a:xfrm>
          <a:prstGeom prst="rect">
            <a:avLst/>
          </a:prstGeom>
          <a:noFill/>
        </p:spPr>
        <p:txBody>
          <a:bodyPr wrap="square" rtlCol="0">
            <a:spAutoFit/>
          </a:bodyPr>
          <a:lstStyle/>
          <a:p>
            <a:r>
              <a:rPr lang="zh-CN" altLang="en-US" sz="3600" dirty="0">
                <a:solidFill>
                  <a:schemeClr val="bg1"/>
                </a:solidFill>
                <a:latin typeface="微软雅黑" panose="020B0503020204020204" pitchFamily="34" charset="-122"/>
                <a:ea typeface="微软雅黑" panose="020B0503020204020204" pitchFamily="34" charset="-122"/>
              </a:rPr>
              <a:t>校园</a:t>
            </a:r>
            <a:r>
              <a:rPr lang="zh-CN" altLang="en-US" sz="3600" dirty="0" smtClean="0">
                <a:solidFill>
                  <a:schemeClr val="bg1"/>
                </a:solidFill>
                <a:latin typeface="微软雅黑" panose="020B0503020204020204" pitchFamily="34" charset="-122"/>
                <a:ea typeface="微软雅黑" panose="020B0503020204020204" pitchFamily="34" charset="-122"/>
              </a:rPr>
              <a:t>火灾</a:t>
            </a:r>
            <a:r>
              <a:rPr lang="zh-CN" altLang="en-US" sz="3600" dirty="0">
                <a:solidFill>
                  <a:schemeClr val="bg1"/>
                </a:solidFill>
                <a:latin typeface="微软雅黑" panose="020B0503020204020204" pitchFamily="34" charset="-122"/>
                <a:ea typeface="微软雅黑" panose="020B0503020204020204" pitchFamily="34" charset="-122"/>
              </a:rPr>
              <a:t>安全隐患（一）</a:t>
            </a:r>
          </a:p>
        </p:txBody>
      </p:sp>
      <p:grpSp>
        <p:nvGrpSpPr>
          <p:cNvPr id="6" name="组合 5"/>
          <p:cNvGrpSpPr/>
          <p:nvPr/>
        </p:nvGrpSpPr>
        <p:grpSpPr>
          <a:xfrm>
            <a:off x="1039365" y="1522867"/>
            <a:ext cx="10541386" cy="3774314"/>
            <a:chOff x="1039365" y="1896087"/>
            <a:chExt cx="10541386" cy="3774314"/>
          </a:xfrm>
        </p:grpSpPr>
        <p:cxnSp>
          <p:nvCxnSpPr>
            <p:cNvPr id="8" name="直接连接符 7"/>
            <p:cNvCxnSpPr/>
            <p:nvPr/>
          </p:nvCxnSpPr>
          <p:spPr>
            <a:xfrm>
              <a:off x="1053652" y="3774894"/>
              <a:ext cx="997471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1039365" y="2931932"/>
              <a:ext cx="428625" cy="84296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弧形 10"/>
            <p:cNvSpPr/>
            <p:nvPr/>
          </p:nvSpPr>
          <p:spPr>
            <a:xfrm>
              <a:off x="1425127" y="1896087"/>
              <a:ext cx="864394" cy="864394"/>
            </a:xfrm>
            <a:prstGeom prst="arc">
              <a:avLst>
                <a:gd name="adj1" fmla="val 3406397"/>
                <a:gd name="adj2" fmla="val 20528884"/>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85000"/>
                    <a:lumOff val="15000"/>
                  </a:schemeClr>
                </a:solidFill>
                <a:effectLst/>
                <a:uLnTx/>
                <a:uFillTx/>
                <a:latin typeface="+mn-ea"/>
                <a:cs typeface="+mn-cs"/>
                <a:sym typeface="Noto Serif CJK SC" panose="02020400000000000000" pitchFamily="18" charset="-122"/>
              </a:endParaRPr>
            </a:p>
          </p:txBody>
        </p:sp>
        <p:sp>
          <p:nvSpPr>
            <p:cNvPr id="12" name="文本框 11"/>
            <p:cNvSpPr txBox="1"/>
            <p:nvPr/>
          </p:nvSpPr>
          <p:spPr>
            <a:xfrm>
              <a:off x="2200989" y="2177801"/>
              <a:ext cx="3655730" cy="655279"/>
            </a:xfrm>
            <a:prstGeom prst="rect">
              <a:avLst/>
            </a:prstGeom>
            <a:noFill/>
          </p:spPr>
          <p:txBody>
            <a:bodyPr wrap="square" rtlCol="0">
              <a:spAutoFit/>
            </a:bodyPr>
            <a:lstStyle/>
            <a:p>
              <a:pPr>
                <a:lnSpc>
                  <a:spcPct val="150000"/>
                </a:lnSpc>
                <a:buFont typeface="+mj-lt"/>
              </a:pPr>
              <a:r>
                <a:rPr lang="en-US" altLang="zh-CN" sz="2400" b="1" dirty="0" smtClean="0">
                  <a:solidFill>
                    <a:srgbClr val="000000"/>
                  </a:solidFill>
                  <a:latin typeface="微软雅黑" panose="020B0503020204020204" pitchFamily="34" charset="-122"/>
                  <a:ea typeface="微软雅黑" panose="020B0503020204020204" pitchFamily="34" charset="-122"/>
                  <a:cs typeface="楷体" panose="02010609060101010101" charset="-122"/>
                </a:rPr>
                <a:t> </a:t>
              </a:r>
              <a:r>
                <a:rPr lang="zh-CN" altLang="zh-CN" sz="2400" b="1" dirty="0">
                  <a:solidFill>
                    <a:srgbClr val="000000"/>
                  </a:solidFill>
                  <a:latin typeface="微软雅黑" panose="020B0503020204020204" pitchFamily="34" charset="-122"/>
                  <a:ea typeface="微软雅黑" panose="020B0503020204020204" pitchFamily="34" charset="-122"/>
                  <a:cs typeface="楷体" panose="02010609060101010101" charset="-122"/>
                </a:rPr>
                <a:t>消防疏散通道堵塞或挤占；</a:t>
              </a:r>
            </a:p>
          </p:txBody>
        </p:sp>
        <p:cxnSp>
          <p:nvCxnSpPr>
            <p:cNvPr id="13" name="直接连接符 12"/>
            <p:cNvCxnSpPr/>
            <p:nvPr/>
          </p:nvCxnSpPr>
          <p:spPr>
            <a:xfrm flipH="1">
              <a:off x="2460971" y="3791593"/>
              <a:ext cx="428625" cy="84296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4" name="弧形 13"/>
            <p:cNvSpPr/>
            <p:nvPr/>
          </p:nvSpPr>
          <p:spPr>
            <a:xfrm>
              <a:off x="1682294" y="4806007"/>
              <a:ext cx="864394" cy="864394"/>
            </a:xfrm>
            <a:prstGeom prst="arc">
              <a:avLst>
                <a:gd name="adj1" fmla="val 3406397"/>
                <a:gd name="adj2" fmla="val 20528884"/>
              </a:avLst>
            </a:prstGeom>
            <a:ln>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85000"/>
                    <a:lumOff val="15000"/>
                  </a:schemeClr>
                </a:solidFill>
                <a:effectLst/>
                <a:uLnTx/>
                <a:uFillTx/>
                <a:latin typeface="+mn-ea"/>
                <a:cs typeface="+mn-cs"/>
                <a:sym typeface="Noto Serif CJK SC" panose="02020400000000000000" pitchFamily="18" charset="-122"/>
              </a:endParaRPr>
            </a:p>
          </p:txBody>
        </p:sp>
        <p:cxnSp>
          <p:nvCxnSpPr>
            <p:cNvPr id="15" name="直接连接符 14"/>
            <p:cNvCxnSpPr/>
            <p:nvPr/>
          </p:nvCxnSpPr>
          <p:spPr>
            <a:xfrm flipV="1">
              <a:off x="6176498" y="2931932"/>
              <a:ext cx="428625" cy="84296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弧形 15"/>
            <p:cNvSpPr/>
            <p:nvPr/>
          </p:nvSpPr>
          <p:spPr>
            <a:xfrm>
              <a:off x="6562260" y="1896087"/>
              <a:ext cx="864394" cy="864394"/>
            </a:xfrm>
            <a:prstGeom prst="arc">
              <a:avLst>
                <a:gd name="adj1" fmla="val 3406397"/>
                <a:gd name="adj2" fmla="val 20528884"/>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85000"/>
                    <a:lumOff val="15000"/>
                  </a:schemeClr>
                </a:solidFill>
                <a:effectLst/>
                <a:uLnTx/>
                <a:uFillTx/>
                <a:latin typeface="+mn-ea"/>
                <a:cs typeface="+mn-cs"/>
                <a:sym typeface="Noto Serif CJK SC" panose="02020400000000000000" pitchFamily="18" charset="-122"/>
              </a:endParaRPr>
            </a:p>
          </p:txBody>
        </p:sp>
        <p:sp>
          <p:nvSpPr>
            <p:cNvPr id="17" name="文本框 16"/>
            <p:cNvSpPr txBox="1"/>
            <p:nvPr/>
          </p:nvSpPr>
          <p:spPr>
            <a:xfrm>
              <a:off x="7315926" y="2023737"/>
              <a:ext cx="4264825" cy="830997"/>
            </a:xfrm>
            <a:prstGeom prst="rect">
              <a:avLst/>
            </a:prstGeom>
            <a:noFill/>
          </p:spPr>
          <p:txBody>
            <a:bodyPr wrap="square" rtlCol="0">
              <a:spAutoFit/>
            </a:bodyPr>
            <a:lstStyle>
              <a:defPPr>
                <a:defRPr lang="zh-CN"/>
              </a:defPPr>
              <a:lvl1pPr defTabSz="913765">
                <a:lnSpc>
                  <a:spcPts val="2500"/>
                </a:lnSpc>
                <a:defRPr sz="1600">
                  <a:solidFill>
                    <a:schemeClr val="tx1">
                      <a:lumMod val="85000"/>
                      <a:lumOff val="15000"/>
                    </a:schemeClr>
                  </a:solidFill>
                  <a:latin typeface="+mn-ea"/>
                  <a:cs typeface="+mn-ea"/>
                </a:defRPr>
              </a:lvl1pPr>
            </a:lstStyle>
            <a:p>
              <a:pPr>
                <a:lnSpc>
                  <a:spcPct val="200000"/>
                </a:lnSpc>
                <a:buFont typeface="+mj-lt"/>
              </a:pPr>
              <a:r>
                <a:rPr lang="zh-CN" altLang="zh-CN" sz="2400" b="1" dirty="0">
                  <a:solidFill>
                    <a:srgbClr val="000000"/>
                  </a:solidFill>
                  <a:latin typeface="微软雅黑" panose="020B0503020204020204" pitchFamily="34" charset="-122"/>
                  <a:ea typeface="微软雅黑" panose="020B0503020204020204" pitchFamily="34" charset="-122"/>
                  <a:cs typeface="楷体" panose="02010609060101010101" charset="-122"/>
                </a:rPr>
                <a:t>私拉电线，室内物品摆放杂乱；</a:t>
              </a:r>
            </a:p>
          </p:txBody>
        </p:sp>
        <p:cxnSp>
          <p:nvCxnSpPr>
            <p:cNvPr id="18" name="直接连接符 17"/>
            <p:cNvCxnSpPr/>
            <p:nvPr/>
          </p:nvCxnSpPr>
          <p:spPr>
            <a:xfrm flipH="1">
              <a:off x="7598104" y="3791593"/>
              <a:ext cx="428625" cy="84296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9" name="组合 18"/>
            <p:cNvGrpSpPr/>
            <p:nvPr/>
          </p:nvGrpSpPr>
          <p:grpSpPr>
            <a:xfrm>
              <a:off x="1425127" y="2006815"/>
              <a:ext cx="6251559" cy="3552858"/>
              <a:chOff x="1425127" y="2006815"/>
              <a:chExt cx="6251559" cy="3552858"/>
            </a:xfrm>
            <a:solidFill>
              <a:srgbClr val="C00000"/>
            </a:solidFill>
          </p:grpSpPr>
          <p:sp>
            <p:nvSpPr>
              <p:cNvPr id="26" name="椭圆 25"/>
              <p:cNvSpPr/>
              <p:nvPr/>
            </p:nvSpPr>
            <p:spPr>
              <a:xfrm>
                <a:off x="1425127" y="2817631"/>
                <a:ext cx="157163" cy="1571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dirty="0">
                  <a:ln>
                    <a:noFill/>
                  </a:ln>
                  <a:solidFill>
                    <a:schemeClr val="tx1">
                      <a:lumMod val="85000"/>
                      <a:lumOff val="15000"/>
                    </a:schemeClr>
                  </a:solidFill>
                  <a:effectLst/>
                  <a:uLnTx/>
                  <a:uFillTx/>
                  <a:latin typeface="+mn-ea"/>
                  <a:cs typeface="+mn-cs"/>
                  <a:sym typeface="Noto Serif CJK SC" panose="02020400000000000000" pitchFamily="18" charset="-122"/>
                </a:endParaRPr>
              </a:p>
            </p:txBody>
          </p:sp>
          <p:sp>
            <p:nvSpPr>
              <p:cNvPr id="27" name="椭圆 26"/>
              <p:cNvSpPr/>
              <p:nvPr/>
            </p:nvSpPr>
            <p:spPr>
              <a:xfrm flipV="1">
                <a:off x="2382390" y="4576245"/>
                <a:ext cx="157163" cy="1571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dirty="0">
                  <a:ln>
                    <a:noFill/>
                  </a:ln>
                  <a:solidFill>
                    <a:schemeClr val="tx1">
                      <a:lumMod val="85000"/>
                      <a:lumOff val="15000"/>
                    </a:schemeClr>
                  </a:solidFill>
                  <a:effectLst/>
                  <a:uLnTx/>
                  <a:uFillTx/>
                  <a:latin typeface="+mn-ea"/>
                  <a:cs typeface="+mn-cs"/>
                  <a:sym typeface="Noto Serif CJK SC" panose="02020400000000000000" pitchFamily="18" charset="-122"/>
                </a:endParaRPr>
              </a:p>
            </p:txBody>
          </p:sp>
          <p:sp>
            <p:nvSpPr>
              <p:cNvPr id="28" name="椭圆 27"/>
              <p:cNvSpPr/>
              <p:nvPr/>
            </p:nvSpPr>
            <p:spPr>
              <a:xfrm>
                <a:off x="6562260" y="2817631"/>
                <a:ext cx="157163" cy="1571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dirty="0">
                  <a:ln>
                    <a:noFill/>
                  </a:ln>
                  <a:solidFill>
                    <a:schemeClr val="tx1">
                      <a:lumMod val="85000"/>
                      <a:lumOff val="15000"/>
                    </a:schemeClr>
                  </a:solidFill>
                  <a:effectLst/>
                  <a:uLnTx/>
                  <a:uFillTx/>
                  <a:latin typeface="+mn-ea"/>
                  <a:cs typeface="+mn-cs"/>
                  <a:sym typeface="Noto Serif CJK SC" panose="02020400000000000000" pitchFamily="18" charset="-122"/>
                </a:endParaRPr>
              </a:p>
            </p:txBody>
          </p:sp>
          <p:sp>
            <p:nvSpPr>
              <p:cNvPr id="29" name="椭圆 28"/>
              <p:cNvSpPr/>
              <p:nvPr/>
            </p:nvSpPr>
            <p:spPr>
              <a:xfrm flipV="1">
                <a:off x="7519523" y="4576245"/>
                <a:ext cx="157163" cy="1571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dirty="0">
                  <a:ln>
                    <a:noFill/>
                  </a:ln>
                  <a:solidFill>
                    <a:schemeClr val="tx1">
                      <a:lumMod val="85000"/>
                      <a:lumOff val="15000"/>
                    </a:schemeClr>
                  </a:solidFill>
                  <a:effectLst/>
                  <a:uLnTx/>
                  <a:uFillTx/>
                  <a:latin typeface="+mn-ea"/>
                  <a:cs typeface="+mn-cs"/>
                  <a:sym typeface="Noto Serif CJK SC" panose="02020400000000000000" pitchFamily="18" charset="-122"/>
                </a:endParaRPr>
              </a:p>
            </p:txBody>
          </p:sp>
          <p:grpSp>
            <p:nvGrpSpPr>
              <p:cNvPr id="30" name="组合 29"/>
              <p:cNvGrpSpPr/>
              <p:nvPr/>
            </p:nvGrpSpPr>
            <p:grpSpPr>
              <a:xfrm>
                <a:off x="1535855" y="2006815"/>
                <a:ext cx="6037238" cy="3552858"/>
                <a:chOff x="1535855" y="2006815"/>
                <a:chExt cx="6037238" cy="3552858"/>
              </a:xfrm>
              <a:grpFill/>
            </p:grpSpPr>
            <p:sp>
              <p:nvSpPr>
                <p:cNvPr id="31" name="椭圆 30"/>
                <p:cNvSpPr/>
                <p:nvPr/>
              </p:nvSpPr>
              <p:spPr>
                <a:xfrm>
                  <a:off x="1535855" y="2006815"/>
                  <a:ext cx="642938" cy="6429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200" b="1" i="0" u="none" strike="noStrike" kern="1200" cap="none" spc="0" normalizeH="0" baseline="0" noProof="0" dirty="0">
                      <a:ln>
                        <a:noFill/>
                      </a:ln>
                      <a:solidFill>
                        <a:schemeClr val="bg1"/>
                      </a:solidFill>
                      <a:effectLst/>
                      <a:uLnTx/>
                      <a:uFillTx/>
                      <a:latin typeface="+mn-ea"/>
                      <a:cs typeface="+mn-cs"/>
                      <a:sym typeface="Noto Serif CJK SC" panose="02020400000000000000" pitchFamily="18" charset="-122"/>
                    </a:rPr>
                    <a:t>01</a:t>
                  </a:r>
                  <a:endParaRPr kumimoji="0" lang="zh-CN" altLang="en-US" sz="3200" b="1" i="0" u="none" strike="noStrike" kern="1200" cap="none" spc="0" normalizeH="0" baseline="0" noProof="0" dirty="0">
                    <a:ln>
                      <a:noFill/>
                    </a:ln>
                    <a:solidFill>
                      <a:schemeClr val="bg1"/>
                    </a:solidFill>
                    <a:effectLst/>
                    <a:uLnTx/>
                    <a:uFillTx/>
                    <a:latin typeface="+mn-ea"/>
                    <a:cs typeface="+mn-cs"/>
                    <a:sym typeface="Noto Serif CJK SC" panose="02020400000000000000" pitchFamily="18" charset="-122"/>
                  </a:endParaRPr>
                </a:p>
              </p:txBody>
            </p:sp>
            <p:sp>
              <p:nvSpPr>
                <p:cNvPr id="32" name="椭圆 31"/>
                <p:cNvSpPr/>
                <p:nvPr/>
              </p:nvSpPr>
              <p:spPr>
                <a:xfrm>
                  <a:off x="1793022" y="4916735"/>
                  <a:ext cx="642938" cy="6429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1200" cap="none" spc="0" normalizeH="0" baseline="0" noProof="0" dirty="0">
                      <a:ln>
                        <a:noFill/>
                      </a:ln>
                      <a:solidFill>
                        <a:schemeClr val="bg1"/>
                      </a:solidFill>
                      <a:effectLst/>
                      <a:uLnTx/>
                      <a:uFillTx/>
                      <a:latin typeface="+mn-ea"/>
                      <a:cs typeface="+mn-cs"/>
                      <a:sym typeface="Noto Serif CJK SC" panose="02020400000000000000" pitchFamily="18" charset="-122"/>
                    </a:rPr>
                    <a:t>02</a:t>
                  </a:r>
                  <a:endParaRPr kumimoji="0" lang="zh-CN" altLang="en-US" sz="2800" b="1" i="0" u="none" strike="noStrike" kern="1200" cap="none" spc="0" normalizeH="0" baseline="0" noProof="0" dirty="0">
                    <a:ln>
                      <a:noFill/>
                    </a:ln>
                    <a:solidFill>
                      <a:schemeClr val="bg1"/>
                    </a:solidFill>
                    <a:effectLst/>
                    <a:uLnTx/>
                    <a:uFillTx/>
                    <a:latin typeface="+mn-ea"/>
                    <a:cs typeface="+mn-cs"/>
                    <a:sym typeface="Noto Serif CJK SC" panose="02020400000000000000" pitchFamily="18" charset="-122"/>
                  </a:endParaRPr>
                </a:p>
              </p:txBody>
            </p:sp>
            <p:sp>
              <p:nvSpPr>
                <p:cNvPr id="33" name="椭圆 32"/>
                <p:cNvSpPr/>
                <p:nvPr/>
              </p:nvSpPr>
              <p:spPr>
                <a:xfrm>
                  <a:off x="6672988" y="2006815"/>
                  <a:ext cx="642938" cy="6429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1200" cap="none" spc="0" normalizeH="0" baseline="0" noProof="0" dirty="0" smtClean="0">
                      <a:ln>
                        <a:noFill/>
                      </a:ln>
                      <a:solidFill>
                        <a:schemeClr val="bg1"/>
                      </a:solidFill>
                      <a:effectLst/>
                      <a:uLnTx/>
                      <a:uFillTx/>
                      <a:latin typeface="+mn-ea"/>
                      <a:cs typeface="+mn-cs"/>
                      <a:sym typeface="Noto Serif CJK SC" panose="02020400000000000000" pitchFamily="18" charset="-122"/>
                    </a:rPr>
                    <a:t>03</a:t>
                  </a:r>
                  <a:endParaRPr kumimoji="0" lang="zh-CN" altLang="en-US" sz="2800" b="1" i="0" u="none" strike="noStrike" kern="1200" cap="none" spc="0" normalizeH="0" baseline="0" noProof="0" dirty="0">
                    <a:ln>
                      <a:noFill/>
                    </a:ln>
                    <a:solidFill>
                      <a:schemeClr val="bg1"/>
                    </a:solidFill>
                    <a:effectLst/>
                    <a:uLnTx/>
                    <a:uFillTx/>
                    <a:latin typeface="+mn-ea"/>
                    <a:cs typeface="+mn-cs"/>
                    <a:sym typeface="Noto Serif CJK SC" panose="02020400000000000000" pitchFamily="18" charset="-122"/>
                  </a:endParaRPr>
                </a:p>
              </p:txBody>
            </p:sp>
            <p:sp>
              <p:nvSpPr>
                <p:cNvPr id="34" name="椭圆 33"/>
                <p:cNvSpPr/>
                <p:nvPr/>
              </p:nvSpPr>
              <p:spPr>
                <a:xfrm>
                  <a:off x="6930155" y="4916735"/>
                  <a:ext cx="642938" cy="6429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2800" b="1" dirty="0">
                      <a:solidFill>
                        <a:schemeClr val="bg1"/>
                      </a:solidFill>
                      <a:latin typeface="+mn-ea"/>
                      <a:sym typeface="Noto Serif CJK SC" panose="02020400000000000000" pitchFamily="18" charset="-122"/>
                    </a:rPr>
                    <a:t>04</a:t>
                  </a:r>
                  <a:endParaRPr lang="zh-CN" altLang="en-US" sz="2800" b="1" dirty="0">
                    <a:solidFill>
                      <a:schemeClr val="bg1"/>
                    </a:solidFill>
                    <a:latin typeface="+mn-ea"/>
                    <a:sym typeface="Noto Serif CJK SC" panose="02020400000000000000" pitchFamily="18" charset="-122"/>
                  </a:endParaRPr>
                </a:p>
              </p:txBody>
            </p:sp>
          </p:grpSp>
        </p:grpSp>
        <p:sp>
          <p:nvSpPr>
            <p:cNvPr id="20" name="弧形 19"/>
            <p:cNvSpPr/>
            <p:nvPr/>
          </p:nvSpPr>
          <p:spPr>
            <a:xfrm>
              <a:off x="6819427" y="4806007"/>
              <a:ext cx="864394" cy="864394"/>
            </a:xfrm>
            <a:prstGeom prst="arc">
              <a:avLst>
                <a:gd name="adj1" fmla="val 3406397"/>
                <a:gd name="adj2" fmla="val 20528884"/>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85000"/>
                    <a:lumOff val="15000"/>
                  </a:schemeClr>
                </a:solidFill>
                <a:effectLst/>
                <a:uLnTx/>
                <a:uFillTx/>
                <a:latin typeface="+mn-ea"/>
                <a:cs typeface="+mn-cs"/>
                <a:sym typeface="Noto Serif CJK SC" panose="02020400000000000000" pitchFamily="18" charset="-122"/>
              </a:endParaRPr>
            </a:p>
          </p:txBody>
        </p:sp>
        <p:grpSp>
          <p:nvGrpSpPr>
            <p:cNvPr id="21" name="组合 20"/>
            <p:cNvGrpSpPr/>
            <p:nvPr/>
          </p:nvGrpSpPr>
          <p:grpSpPr>
            <a:xfrm>
              <a:off x="1425127" y="1896087"/>
              <a:ext cx="6258694" cy="3774314"/>
              <a:chOff x="1425127" y="1896087"/>
              <a:chExt cx="6258694" cy="3774314"/>
            </a:xfrm>
          </p:grpSpPr>
          <p:sp>
            <p:nvSpPr>
              <p:cNvPr id="22" name="弧形 21"/>
              <p:cNvSpPr/>
              <p:nvPr/>
            </p:nvSpPr>
            <p:spPr>
              <a:xfrm>
                <a:off x="1425127" y="1896087"/>
                <a:ext cx="864394" cy="864394"/>
              </a:xfrm>
              <a:prstGeom prst="arc">
                <a:avLst>
                  <a:gd name="adj1" fmla="val 7448849"/>
                  <a:gd name="adj2" fmla="val 17571339"/>
                </a:avLst>
              </a:prstGeom>
              <a:ln w="762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85000"/>
                      <a:lumOff val="15000"/>
                    </a:schemeClr>
                  </a:solidFill>
                  <a:effectLst/>
                  <a:uLnTx/>
                  <a:uFillTx/>
                  <a:latin typeface="+mn-ea"/>
                  <a:cs typeface="+mn-cs"/>
                  <a:sym typeface="Noto Serif CJK SC" panose="02020400000000000000" pitchFamily="18" charset="-122"/>
                </a:endParaRPr>
              </a:p>
            </p:txBody>
          </p:sp>
          <p:sp>
            <p:nvSpPr>
              <p:cNvPr id="23" name="弧形 22"/>
              <p:cNvSpPr/>
              <p:nvPr/>
            </p:nvSpPr>
            <p:spPr>
              <a:xfrm>
                <a:off x="1682294" y="4806007"/>
                <a:ext cx="864394" cy="864394"/>
              </a:xfrm>
              <a:prstGeom prst="arc">
                <a:avLst>
                  <a:gd name="adj1" fmla="val 7448849"/>
                  <a:gd name="adj2" fmla="val 17571339"/>
                </a:avLst>
              </a:prstGeom>
              <a:ln w="762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85000"/>
                      <a:lumOff val="15000"/>
                    </a:schemeClr>
                  </a:solidFill>
                  <a:effectLst/>
                  <a:uLnTx/>
                  <a:uFillTx/>
                  <a:latin typeface="+mn-ea"/>
                  <a:cs typeface="+mn-cs"/>
                  <a:sym typeface="Noto Serif CJK SC" panose="02020400000000000000" pitchFamily="18" charset="-122"/>
                </a:endParaRPr>
              </a:p>
            </p:txBody>
          </p:sp>
          <p:sp>
            <p:nvSpPr>
              <p:cNvPr id="24" name="弧形 23"/>
              <p:cNvSpPr/>
              <p:nvPr/>
            </p:nvSpPr>
            <p:spPr>
              <a:xfrm>
                <a:off x="6562260" y="1896087"/>
                <a:ext cx="864394" cy="864394"/>
              </a:xfrm>
              <a:prstGeom prst="arc">
                <a:avLst>
                  <a:gd name="adj1" fmla="val 7448849"/>
                  <a:gd name="adj2" fmla="val 17571339"/>
                </a:avLst>
              </a:prstGeom>
              <a:ln w="762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85000"/>
                      <a:lumOff val="15000"/>
                    </a:schemeClr>
                  </a:solidFill>
                  <a:effectLst/>
                  <a:uLnTx/>
                  <a:uFillTx/>
                  <a:latin typeface="+mn-ea"/>
                  <a:cs typeface="+mn-cs"/>
                  <a:sym typeface="Noto Serif CJK SC" panose="02020400000000000000" pitchFamily="18" charset="-122"/>
                </a:endParaRPr>
              </a:p>
            </p:txBody>
          </p:sp>
          <p:sp>
            <p:nvSpPr>
              <p:cNvPr id="25" name="弧形 24"/>
              <p:cNvSpPr/>
              <p:nvPr/>
            </p:nvSpPr>
            <p:spPr>
              <a:xfrm>
                <a:off x="6819427" y="4806007"/>
                <a:ext cx="864394" cy="864394"/>
              </a:xfrm>
              <a:prstGeom prst="arc">
                <a:avLst>
                  <a:gd name="adj1" fmla="val 7448849"/>
                  <a:gd name="adj2" fmla="val 17571339"/>
                </a:avLst>
              </a:prstGeom>
              <a:ln w="762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85000"/>
                      <a:lumOff val="15000"/>
                    </a:schemeClr>
                  </a:solidFill>
                  <a:effectLst/>
                  <a:uLnTx/>
                  <a:uFillTx/>
                  <a:latin typeface="+mn-ea"/>
                  <a:cs typeface="+mn-cs"/>
                  <a:sym typeface="Noto Serif CJK SC" panose="02020400000000000000" pitchFamily="18" charset="-122"/>
                </a:endParaRPr>
              </a:p>
            </p:txBody>
          </p:sp>
        </p:grpSp>
      </p:grpSp>
      <p:sp>
        <p:nvSpPr>
          <p:cNvPr id="35" name="文本框 34"/>
          <p:cNvSpPr txBox="1"/>
          <p:nvPr/>
        </p:nvSpPr>
        <p:spPr>
          <a:xfrm>
            <a:off x="2380584" y="4634927"/>
            <a:ext cx="4651897" cy="830997"/>
          </a:xfrm>
          <a:prstGeom prst="rect">
            <a:avLst/>
          </a:prstGeom>
          <a:noFill/>
        </p:spPr>
        <p:txBody>
          <a:bodyPr wrap="square" rtlCol="0">
            <a:spAutoFit/>
          </a:bodyPr>
          <a:lstStyle>
            <a:defPPr>
              <a:defRPr lang="zh-CN"/>
            </a:defPPr>
            <a:lvl1pPr defTabSz="913765">
              <a:lnSpc>
                <a:spcPts val="2500"/>
              </a:lnSpc>
              <a:defRPr sz="1600">
                <a:solidFill>
                  <a:schemeClr val="tx1">
                    <a:lumMod val="85000"/>
                    <a:lumOff val="15000"/>
                  </a:schemeClr>
                </a:solidFill>
                <a:latin typeface="+mn-ea"/>
                <a:cs typeface="+mn-ea"/>
              </a:defRPr>
            </a:lvl1pPr>
          </a:lstStyle>
          <a:p>
            <a:pPr>
              <a:lnSpc>
                <a:spcPct val="200000"/>
              </a:lnSpc>
              <a:buFont typeface="+mj-lt"/>
            </a:pPr>
            <a:r>
              <a:rPr lang="zh-CN" altLang="en-US" sz="2400" b="1" dirty="0">
                <a:solidFill>
                  <a:srgbClr val="000000"/>
                </a:solidFill>
                <a:latin typeface="微软雅黑" panose="020B0503020204020204" pitchFamily="34" charset="-122"/>
                <a:ea typeface="微软雅黑" panose="020B0503020204020204" pitchFamily="34" charset="-122"/>
                <a:cs typeface="楷体" panose="02010609060101010101" charset="-122"/>
              </a:rPr>
              <a:t>电动车违规在楼宇内停放并充电；</a:t>
            </a:r>
          </a:p>
        </p:txBody>
      </p:sp>
      <p:sp>
        <p:nvSpPr>
          <p:cNvPr id="36" name="文本框 35"/>
          <p:cNvSpPr txBox="1"/>
          <p:nvPr/>
        </p:nvSpPr>
        <p:spPr>
          <a:xfrm>
            <a:off x="7231676" y="4724920"/>
            <a:ext cx="4264825" cy="1135054"/>
          </a:xfrm>
          <a:prstGeom prst="rect">
            <a:avLst/>
          </a:prstGeom>
          <a:noFill/>
        </p:spPr>
        <p:txBody>
          <a:bodyPr wrap="square" rtlCol="0">
            <a:spAutoFit/>
          </a:bodyPr>
          <a:lstStyle>
            <a:defPPr>
              <a:defRPr lang="zh-CN"/>
            </a:defPPr>
            <a:lvl1pPr defTabSz="913765">
              <a:lnSpc>
                <a:spcPts val="2500"/>
              </a:lnSpc>
              <a:defRPr sz="1600">
                <a:solidFill>
                  <a:schemeClr val="tx1">
                    <a:lumMod val="85000"/>
                    <a:lumOff val="15000"/>
                  </a:schemeClr>
                </a:solidFill>
                <a:latin typeface="+mn-ea"/>
                <a:cs typeface="+mn-ea"/>
              </a:defRPr>
            </a:lvl1pPr>
          </a:lstStyle>
          <a:p>
            <a:pPr algn="ctr">
              <a:lnSpc>
                <a:spcPct val="150000"/>
              </a:lnSpc>
              <a:buFont typeface="+mj-lt"/>
            </a:pPr>
            <a:r>
              <a:rPr lang="zh-CN" altLang="en-US" sz="2400" b="1" dirty="0">
                <a:solidFill>
                  <a:srgbClr val="000000"/>
                </a:solidFill>
                <a:latin typeface="微软雅黑" panose="020B0503020204020204" pitchFamily="34" charset="-122"/>
                <a:ea typeface="微软雅黑" panose="020B0503020204020204" pitchFamily="34" charset="-122"/>
                <a:cs typeface="楷体" panose="02010609060101010101" charset="-122"/>
              </a:rPr>
              <a:t>违章使用大功率或</a:t>
            </a:r>
            <a:r>
              <a:rPr lang="zh-CN" altLang="en-US" sz="2400" b="1" dirty="0" smtClean="0">
                <a:solidFill>
                  <a:srgbClr val="000000"/>
                </a:solidFill>
                <a:latin typeface="微软雅黑" panose="020B0503020204020204" pitchFamily="34" charset="-122"/>
                <a:ea typeface="微软雅黑" panose="020B0503020204020204" pitchFamily="34" charset="-122"/>
                <a:cs typeface="楷体" panose="02010609060101010101" charset="-122"/>
              </a:rPr>
              <a:t>伪劣</a:t>
            </a:r>
            <a:endParaRPr lang="en-US" altLang="zh-CN" sz="2400" b="1" dirty="0" smtClean="0">
              <a:solidFill>
                <a:srgbClr val="000000"/>
              </a:solidFill>
              <a:latin typeface="微软雅黑" panose="020B0503020204020204" pitchFamily="34" charset="-122"/>
              <a:ea typeface="微软雅黑" panose="020B0503020204020204" pitchFamily="34" charset="-122"/>
              <a:cs typeface="楷体" panose="02010609060101010101" charset="-122"/>
            </a:endParaRPr>
          </a:p>
          <a:p>
            <a:pPr algn="ctr">
              <a:lnSpc>
                <a:spcPct val="150000"/>
              </a:lnSpc>
              <a:buFont typeface="+mj-lt"/>
            </a:pPr>
            <a:r>
              <a:rPr lang="zh-CN" altLang="en-US" sz="2400" b="1" dirty="0" smtClean="0">
                <a:solidFill>
                  <a:srgbClr val="000000"/>
                </a:solidFill>
                <a:latin typeface="微软雅黑" panose="020B0503020204020204" pitchFamily="34" charset="-122"/>
                <a:ea typeface="微软雅黑" panose="020B0503020204020204" pitchFamily="34" charset="-122"/>
                <a:cs typeface="楷体" panose="02010609060101010101" charset="-122"/>
              </a:rPr>
              <a:t>电热</a:t>
            </a:r>
            <a:r>
              <a:rPr lang="zh-CN" altLang="en-US" sz="2400" b="1" dirty="0">
                <a:solidFill>
                  <a:srgbClr val="000000"/>
                </a:solidFill>
                <a:latin typeface="微软雅黑" panose="020B0503020204020204" pitchFamily="34" charset="-122"/>
                <a:ea typeface="微软雅黑" panose="020B0503020204020204" pitchFamily="34" charset="-122"/>
                <a:cs typeface="楷体" panose="02010609060101010101" charset="-122"/>
              </a:rPr>
              <a:t>器具烧水、做饭等；</a:t>
            </a:r>
          </a:p>
        </p:txBody>
      </p:sp>
      <p:grpSp>
        <p:nvGrpSpPr>
          <p:cNvPr id="37" name="组合 36"/>
          <p:cNvGrpSpPr/>
          <p:nvPr/>
        </p:nvGrpSpPr>
        <p:grpSpPr>
          <a:xfrm>
            <a:off x="-205126" y="5949872"/>
            <a:ext cx="12556783" cy="982148"/>
            <a:chOff x="-205126" y="5891406"/>
            <a:chExt cx="13304269" cy="1040614"/>
          </a:xfrm>
        </p:grpSpPr>
        <p:pic>
          <p:nvPicPr>
            <p:cNvPr id="38" name="图片 37"/>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05126" y="5891406"/>
              <a:ext cx="6765583" cy="1040614"/>
            </a:xfrm>
            <a:prstGeom prst="rect">
              <a:avLst/>
            </a:prstGeom>
          </p:spPr>
        </p:pic>
        <p:pic>
          <p:nvPicPr>
            <p:cNvPr id="39" name="图片 38"/>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flipH="1">
              <a:off x="6333560" y="5891406"/>
              <a:ext cx="6765583" cy="1040614"/>
            </a:xfrm>
            <a:prstGeom prst="rect">
              <a:avLst/>
            </a:prstGeom>
          </p:spPr>
        </p:pic>
      </p:gr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0"/>
            <a:ext cx="12192000" cy="686683"/>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0" y="40352"/>
            <a:ext cx="10104708" cy="645160"/>
          </a:xfrm>
          <a:prstGeom prst="rect">
            <a:avLst/>
          </a:prstGeom>
          <a:noFill/>
        </p:spPr>
        <p:txBody>
          <a:bodyPr wrap="square" rtlCol="0">
            <a:spAutoFit/>
          </a:bodyPr>
          <a:lstStyle/>
          <a:p>
            <a:pPr algn="l" defTabSz="914400"/>
            <a:r>
              <a:rPr lang="zh-CN" altLang="en-US" sz="3600" dirty="0" smtClean="0">
                <a:solidFill>
                  <a:schemeClr val="bg1"/>
                </a:solidFill>
                <a:latin typeface="微软雅黑" panose="020B0503020204020204" pitchFamily="34" charset="-122"/>
                <a:ea typeface="微软雅黑" panose="020B0503020204020204" pitchFamily="34" charset="-122"/>
                <a:sym typeface="+mn-ea"/>
              </a:rPr>
              <a:t>火灾逃生策略</a:t>
            </a:r>
          </a:p>
        </p:txBody>
      </p:sp>
      <p:sp>
        <p:nvSpPr>
          <p:cNvPr id="85" name="文本框 7"/>
          <p:cNvSpPr txBox="1"/>
          <p:nvPr/>
        </p:nvSpPr>
        <p:spPr>
          <a:xfrm>
            <a:off x="1574165" y="1009650"/>
            <a:ext cx="4498340" cy="583565"/>
          </a:xfrm>
          <a:prstGeom prst="rect">
            <a:avLst/>
          </a:prstGeom>
          <a:solidFill>
            <a:srgbClr val="FFC000"/>
          </a:solidFill>
        </p:spPr>
        <p:txBody>
          <a:bodyPr wrap="square" rtlCol="0">
            <a:spAutoFit/>
          </a:bodyPr>
          <a:lstStyle/>
          <a:p>
            <a:pPr algn="l"/>
            <a:r>
              <a:rPr lang="zh-CN" altLang="en-US" sz="3200" b="1" dirty="0">
                <a:latin typeface="微软雅黑" panose="020B0503020204020204" pitchFamily="34" charset="-122"/>
                <a:ea typeface="微软雅黑" panose="020B0503020204020204" pitchFamily="34" charset="-122"/>
                <a:sym typeface="+mn-ea"/>
              </a:rPr>
              <a:t>火场逃生注意事项 之一</a:t>
            </a:r>
            <a:endParaRPr lang="zh-CN" altLang="en-US" sz="3200" b="1" dirty="0">
              <a:latin typeface="微软雅黑" panose="020B0503020204020204" pitchFamily="34" charset="-122"/>
              <a:ea typeface="微软雅黑" panose="020B0503020204020204" pitchFamily="34" charset="-122"/>
            </a:endParaRPr>
          </a:p>
        </p:txBody>
      </p:sp>
      <p:grpSp>
        <p:nvGrpSpPr>
          <p:cNvPr id="2" name="组合 1"/>
          <p:cNvGrpSpPr/>
          <p:nvPr/>
        </p:nvGrpSpPr>
        <p:grpSpPr>
          <a:xfrm>
            <a:off x="1634490" y="5459730"/>
            <a:ext cx="1289050" cy="1231265"/>
            <a:chOff x="8585" y="4431"/>
            <a:chExt cx="2030" cy="1939"/>
          </a:xfrm>
        </p:grpSpPr>
        <p:sp>
          <p:nvSpPr>
            <p:cNvPr id="116" name="Freeform 92"/>
            <p:cNvSpPr>
              <a:spLocks noEditPoints="1"/>
            </p:cNvSpPr>
            <p:nvPr/>
          </p:nvSpPr>
          <p:spPr bwMode="auto">
            <a:xfrm>
              <a:off x="8876" y="5346"/>
              <a:ext cx="1447" cy="1024"/>
            </a:xfrm>
            <a:custGeom>
              <a:avLst/>
              <a:gdLst>
                <a:gd name="T0" fmla="*/ 339 w 355"/>
                <a:gd name="T1" fmla="*/ 20 h 250"/>
                <a:gd name="T2" fmla="*/ 177 w 355"/>
                <a:gd name="T3" fmla="*/ 0 h 250"/>
                <a:gd name="T4" fmla="*/ 15 w 355"/>
                <a:gd name="T5" fmla="*/ 20 h 250"/>
                <a:gd name="T6" fmla="*/ 3 w 355"/>
                <a:gd name="T7" fmla="*/ 49 h 250"/>
                <a:gd name="T8" fmla="*/ 8 w 355"/>
                <a:gd name="T9" fmla="*/ 89 h 250"/>
                <a:gd name="T10" fmla="*/ 33 w 355"/>
                <a:gd name="T11" fmla="*/ 168 h 250"/>
                <a:gd name="T12" fmla="*/ 181 w 355"/>
                <a:gd name="T13" fmla="*/ 250 h 250"/>
                <a:gd name="T14" fmla="*/ 342 w 355"/>
                <a:gd name="T15" fmla="*/ 95 h 250"/>
                <a:gd name="T16" fmla="*/ 351 w 355"/>
                <a:gd name="T17" fmla="*/ 50 h 250"/>
                <a:gd name="T18" fmla="*/ 350 w 355"/>
                <a:gd name="T19" fmla="*/ 28 h 250"/>
                <a:gd name="T20" fmla="*/ 244 w 355"/>
                <a:gd name="T21" fmla="*/ 144 h 250"/>
                <a:gd name="T22" fmla="*/ 236 w 355"/>
                <a:gd name="T23" fmla="*/ 145 h 250"/>
                <a:gd name="T24" fmla="*/ 231 w 355"/>
                <a:gd name="T25" fmla="*/ 146 h 250"/>
                <a:gd name="T26" fmla="*/ 223 w 355"/>
                <a:gd name="T27" fmla="*/ 147 h 250"/>
                <a:gd name="T28" fmla="*/ 217 w 355"/>
                <a:gd name="T29" fmla="*/ 147 h 250"/>
                <a:gd name="T30" fmla="*/ 208 w 355"/>
                <a:gd name="T31" fmla="*/ 146 h 250"/>
                <a:gd name="T32" fmla="*/ 207 w 355"/>
                <a:gd name="T33" fmla="*/ 145 h 250"/>
                <a:gd name="T34" fmla="*/ 206 w 355"/>
                <a:gd name="T35" fmla="*/ 145 h 250"/>
                <a:gd name="T36" fmla="*/ 205 w 355"/>
                <a:gd name="T37" fmla="*/ 144 h 250"/>
                <a:gd name="T38" fmla="*/ 204 w 355"/>
                <a:gd name="T39" fmla="*/ 142 h 250"/>
                <a:gd name="T40" fmla="*/ 200 w 355"/>
                <a:gd name="T41" fmla="*/ 115 h 250"/>
                <a:gd name="T42" fmla="*/ 198 w 355"/>
                <a:gd name="T43" fmla="*/ 107 h 250"/>
                <a:gd name="T44" fmla="*/ 196 w 355"/>
                <a:gd name="T45" fmla="*/ 100 h 250"/>
                <a:gd name="T46" fmla="*/ 191 w 355"/>
                <a:gd name="T47" fmla="*/ 100 h 250"/>
                <a:gd name="T48" fmla="*/ 196 w 355"/>
                <a:gd name="T49" fmla="*/ 98 h 250"/>
                <a:gd name="T50" fmla="*/ 195 w 355"/>
                <a:gd name="T51" fmla="*/ 95 h 250"/>
                <a:gd name="T52" fmla="*/ 179 w 355"/>
                <a:gd name="T53" fmla="*/ 78 h 250"/>
                <a:gd name="T54" fmla="*/ 176 w 355"/>
                <a:gd name="T55" fmla="*/ 78 h 250"/>
                <a:gd name="T56" fmla="*/ 160 w 355"/>
                <a:gd name="T57" fmla="*/ 95 h 250"/>
                <a:gd name="T58" fmla="*/ 159 w 355"/>
                <a:gd name="T59" fmla="*/ 98 h 250"/>
                <a:gd name="T60" fmla="*/ 158 w 355"/>
                <a:gd name="T61" fmla="*/ 101 h 250"/>
                <a:gd name="T62" fmla="*/ 156 w 355"/>
                <a:gd name="T63" fmla="*/ 111 h 250"/>
                <a:gd name="T64" fmla="*/ 155 w 355"/>
                <a:gd name="T65" fmla="*/ 115 h 250"/>
                <a:gd name="T66" fmla="*/ 154 w 355"/>
                <a:gd name="T67" fmla="*/ 119 h 250"/>
                <a:gd name="T68" fmla="*/ 151 w 355"/>
                <a:gd name="T69" fmla="*/ 134 h 250"/>
                <a:gd name="T70" fmla="*/ 150 w 355"/>
                <a:gd name="T71" fmla="*/ 142 h 250"/>
                <a:gd name="T72" fmla="*/ 138 w 355"/>
                <a:gd name="T73" fmla="*/ 147 h 250"/>
                <a:gd name="T74" fmla="*/ 127 w 355"/>
                <a:gd name="T75" fmla="*/ 146 h 250"/>
                <a:gd name="T76" fmla="*/ 121 w 355"/>
                <a:gd name="T77" fmla="*/ 146 h 250"/>
                <a:gd name="T78" fmla="*/ 116 w 355"/>
                <a:gd name="T79" fmla="*/ 145 h 250"/>
                <a:gd name="T80" fmla="*/ 28 w 355"/>
                <a:gd name="T81" fmla="*/ 31 h 250"/>
                <a:gd name="T82" fmla="*/ 327 w 355"/>
                <a:gd name="T83" fmla="*/ 31 h 250"/>
                <a:gd name="T84" fmla="*/ 137 w 355"/>
                <a:gd name="T85" fmla="*/ 164 h 250"/>
                <a:gd name="T86" fmla="*/ 177 w 355"/>
                <a:gd name="T87" fmla="*/ 96 h 250"/>
                <a:gd name="T88" fmla="*/ 217 w 355"/>
                <a:gd name="T89" fmla="*/ 164 h 250"/>
                <a:gd name="T90" fmla="*/ 308 w 355"/>
                <a:gd name="T91" fmla="*/ 162 h 250"/>
                <a:gd name="T92" fmla="*/ 177 w 355"/>
                <a:gd name="T93" fmla="*/ 235 h 250"/>
                <a:gd name="T94" fmla="*/ 47 w 355"/>
                <a:gd name="T95" fmla="*/ 162 h 250"/>
                <a:gd name="T96" fmla="*/ 137 w 355"/>
                <a:gd name="T97" fmla="*/ 164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55" h="250">
                  <a:moveTo>
                    <a:pt x="350" y="28"/>
                  </a:moveTo>
                  <a:cubicBezTo>
                    <a:pt x="348" y="24"/>
                    <a:pt x="344" y="21"/>
                    <a:pt x="339" y="20"/>
                  </a:cubicBezTo>
                  <a:cubicBezTo>
                    <a:pt x="339" y="20"/>
                    <a:pt x="339" y="20"/>
                    <a:pt x="339" y="20"/>
                  </a:cubicBezTo>
                  <a:cubicBezTo>
                    <a:pt x="316" y="1"/>
                    <a:pt x="201" y="0"/>
                    <a:pt x="177" y="0"/>
                  </a:cubicBezTo>
                  <a:cubicBezTo>
                    <a:pt x="154" y="0"/>
                    <a:pt x="39" y="1"/>
                    <a:pt x="16" y="20"/>
                  </a:cubicBezTo>
                  <a:cubicBezTo>
                    <a:pt x="15" y="20"/>
                    <a:pt x="15" y="20"/>
                    <a:pt x="15" y="20"/>
                  </a:cubicBezTo>
                  <a:cubicBezTo>
                    <a:pt x="11" y="21"/>
                    <a:pt x="7" y="24"/>
                    <a:pt x="4" y="28"/>
                  </a:cubicBezTo>
                  <a:cubicBezTo>
                    <a:pt x="0" y="36"/>
                    <a:pt x="3" y="47"/>
                    <a:pt x="3" y="49"/>
                  </a:cubicBezTo>
                  <a:cubicBezTo>
                    <a:pt x="4" y="50"/>
                    <a:pt x="4" y="50"/>
                    <a:pt x="4" y="50"/>
                  </a:cubicBezTo>
                  <a:cubicBezTo>
                    <a:pt x="8" y="89"/>
                    <a:pt x="8" y="89"/>
                    <a:pt x="8" y="89"/>
                  </a:cubicBezTo>
                  <a:cubicBezTo>
                    <a:pt x="9" y="92"/>
                    <a:pt x="10" y="94"/>
                    <a:pt x="13" y="95"/>
                  </a:cubicBezTo>
                  <a:cubicBezTo>
                    <a:pt x="14" y="112"/>
                    <a:pt x="19" y="140"/>
                    <a:pt x="33" y="168"/>
                  </a:cubicBezTo>
                  <a:cubicBezTo>
                    <a:pt x="51" y="206"/>
                    <a:pt x="90" y="250"/>
                    <a:pt x="174" y="250"/>
                  </a:cubicBezTo>
                  <a:cubicBezTo>
                    <a:pt x="181" y="250"/>
                    <a:pt x="181" y="250"/>
                    <a:pt x="181" y="250"/>
                  </a:cubicBezTo>
                  <a:cubicBezTo>
                    <a:pt x="265" y="250"/>
                    <a:pt x="304" y="206"/>
                    <a:pt x="322" y="168"/>
                  </a:cubicBezTo>
                  <a:cubicBezTo>
                    <a:pt x="335" y="140"/>
                    <a:pt x="340" y="112"/>
                    <a:pt x="342" y="95"/>
                  </a:cubicBezTo>
                  <a:cubicBezTo>
                    <a:pt x="345" y="94"/>
                    <a:pt x="346" y="92"/>
                    <a:pt x="347" y="89"/>
                  </a:cubicBezTo>
                  <a:cubicBezTo>
                    <a:pt x="351" y="50"/>
                    <a:pt x="351" y="50"/>
                    <a:pt x="351" y="50"/>
                  </a:cubicBezTo>
                  <a:cubicBezTo>
                    <a:pt x="352" y="48"/>
                    <a:pt x="352" y="48"/>
                    <a:pt x="352" y="48"/>
                  </a:cubicBezTo>
                  <a:cubicBezTo>
                    <a:pt x="352" y="47"/>
                    <a:pt x="355" y="36"/>
                    <a:pt x="350" y="28"/>
                  </a:cubicBezTo>
                  <a:close/>
                  <a:moveTo>
                    <a:pt x="318" y="100"/>
                  </a:moveTo>
                  <a:cubicBezTo>
                    <a:pt x="311" y="108"/>
                    <a:pt x="287" y="134"/>
                    <a:pt x="244" y="144"/>
                  </a:cubicBezTo>
                  <a:cubicBezTo>
                    <a:pt x="242" y="144"/>
                    <a:pt x="240" y="144"/>
                    <a:pt x="239" y="145"/>
                  </a:cubicBezTo>
                  <a:cubicBezTo>
                    <a:pt x="236" y="145"/>
                    <a:pt x="236" y="145"/>
                    <a:pt x="236" y="145"/>
                  </a:cubicBezTo>
                  <a:cubicBezTo>
                    <a:pt x="235" y="145"/>
                    <a:pt x="234" y="145"/>
                    <a:pt x="234" y="146"/>
                  </a:cubicBezTo>
                  <a:cubicBezTo>
                    <a:pt x="233" y="146"/>
                    <a:pt x="232" y="146"/>
                    <a:pt x="231" y="146"/>
                  </a:cubicBezTo>
                  <a:cubicBezTo>
                    <a:pt x="228" y="146"/>
                    <a:pt x="228" y="146"/>
                    <a:pt x="228" y="146"/>
                  </a:cubicBezTo>
                  <a:cubicBezTo>
                    <a:pt x="227" y="146"/>
                    <a:pt x="225" y="147"/>
                    <a:pt x="223" y="147"/>
                  </a:cubicBezTo>
                  <a:cubicBezTo>
                    <a:pt x="223" y="147"/>
                    <a:pt x="223" y="147"/>
                    <a:pt x="223" y="147"/>
                  </a:cubicBezTo>
                  <a:cubicBezTo>
                    <a:pt x="221" y="147"/>
                    <a:pt x="219" y="147"/>
                    <a:pt x="217" y="147"/>
                  </a:cubicBezTo>
                  <a:cubicBezTo>
                    <a:pt x="216" y="147"/>
                    <a:pt x="216" y="147"/>
                    <a:pt x="216" y="147"/>
                  </a:cubicBezTo>
                  <a:cubicBezTo>
                    <a:pt x="213" y="147"/>
                    <a:pt x="210" y="147"/>
                    <a:pt x="208" y="146"/>
                  </a:cubicBezTo>
                  <a:cubicBezTo>
                    <a:pt x="208" y="146"/>
                    <a:pt x="208" y="146"/>
                    <a:pt x="208" y="146"/>
                  </a:cubicBezTo>
                  <a:cubicBezTo>
                    <a:pt x="208" y="146"/>
                    <a:pt x="207" y="145"/>
                    <a:pt x="207" y="145"/>
                  </a:cubicBezTo>
                  <a:cubicBezTo>
                    <a:pt x="207" y="145"/>
                    <a:pt x="207" y="145"/>
                    <a:pt x="207" y="145"/>
                  </a:cubicBezTo>
                  <a:cubicBezTo>
                    <a:pt x="206" y="145"/>
                    <a:pt x="206" y="145"/>
                    <a:pt x="206" y="145"/>
                  </a:cubicBezTo>
                  <a:cubicBezTo>
                    <a:pt x="206" y="144"/>
                    <a:pt x="206" y="144"/>
                    <a:pt x="206" y="144"/>
                  </a:cubicBezTo>
                  <a:cubicBezTo>
                    <a:pt x="205" y="144"/>
                    <a:pt x="205" y="144"/>
                    <a:pt x="205" y="144"/>
                  </a:cubicBezTo>
                  <a:cubicBezTo>
                    <a:pt x="205" y="143"/>
                    <a:pt x="205" y="143"/>
                    <a:pt x="205" y="143"/>
                  </a:cubicBezTo>
                  <a:cubicBezTo>
                    <a:pt x="205" y="142"/>
                    <a:pt x="205" y="142"/>
                    <a:pt x="204" y="142"/>
                  </a:cubicBezTo>
                  <a:cubicBezTo>
                    <a:pt x="204" y="140"/>
                    <a:pt x="204" y="138"/>
                    <a:pt x="204" y="136"/>
                  </a:cubicBezTo>
                  <a:cubicBezTo>
                    <a:pt x="200" y="115"/>
                    <a:pt x="200" y="115"/>
                    <a:pt x="200" y="115"/>
                  </a:cubicBezTo>
                  <a:cubicBezTo>
                    <a:pt x="200" y="114"/>
                    <a:pt x="200" y="112"/>
                    <a:pt x="199" y="111"/>
                  </a:cubicBezTo>
                  <a:cubicBezTo>
                    <a:pt x="199" y="110"/>
                    <a:pt x="199" y="109"/>
                    <a:pt x="198" y="107"/>
                  </a:cubicBezTo>
                  <a:cubicBezTo>
                    <a:pt x="198" y="106"/>
                    <a:pt x="198" y="105"/>
                    <a:pt x="198" y="104"/>
                  </a:cubicBezTo>
                  <a:cubicBezTo>
                    <a:pt x="196" y="100"/>
                    <a:pt x="196" y="100"/>
                    <a:pt x="196" y="100"/>
                  </a:cubicBezTo>
                  <a:cubicBezTo>
                    <a:pt x="196" y="99"/>
                    <a:pt x="196" y="99"/>
                    <a:pt x="196" y="98"/>
                  </a:cubicBezTo>
                  <a:cubicBezTo>
                    <a:pt x="191" y="100"/>
                    <a:pt x="191" y="100"/>
                    <a:pt x="191" y="100"/>
                  </a:cubicBezTo>
                  <a:cubicBezTo>
                    <a:pt x="191" y="99"/>
                    <a:pt x="191" y="99"/>
                    <a:pt x="191" y="99"/>
                  </a:cubicBezTo>
                  <a:cubicBezTo>
                    <a:pt x="196" y="98"/>
                    <a:pt x="196" y="98"/>
                    <a:pt x="196" y="98"/>
                  </a:cubicBezTo>
                  <a:cubicBezTo>
                    <a:pt x="195" y="97"/>
                    <a:pt x="195" y="96"/>
                    <a:pt x="195" y="96"/>
                  </a:cubicBezTo>
                  <a:cubicBezTo>
                    <a:pt x="195" y="95"/>
                    <a:pt x="195" y="95"/>
                    <a:pt x="195" y="95"/>
                  </a:cubicBezTo>
                  <a:cubicBezTo>
                    <a:pt x="193" y="91"/>
                    <a:pt x="192" y="88"/>
                    <a:pt x="190" y="85"/>
                  </a:cubicBezTo>
                  <a:cubicBezTo>
                    <a:pt x="186" y="79"/>
                    <a:pt x="182" y="78"/>
                    <a:pt x="179" y="78"/>
                  </a:cubicBezTo>
                  <a:cubicBezTo>
                    <a:pt x="177" y="78"/>
                    <a:pt x="177" y="78"/>
                    <a:pt x="177" y="78"/>
                  </a:cubicBezTo>
                  <a:cubicBezTo>
                    <a:pt x="176" y="78"/>
                    <a:pt x="176" y="78"/>
                    <a:pt x="176" y="78"/>
                  </a:cubicBezTo>
                  <a:cubicBezTo>
                    <a:pt x="173" y="78"/>
                    <a:pt x="169" y="79"/>
                    <a:pt x="165" y="85"/>
                  </a:cubicBezTo>
                  <a:cubicBezTo>
                    <a:pt x="163" y="88"/>
                    <a:pt x="161" y="91"/>
                    <a:pt x="160" y="95"/>
                  </a:cubicBezTo>
                  <a:cubicBezTo>
                    <a:pt x="160" y="96"/>
                    <a:pt x="159" y="97"/>
                    <a:pt x="159" y="98"/>
                  </a:cubicBezTo>
                  <a:cubicBezTo>
                    <a:pt x="159" y="98"/>
                    <a:pt x="159" y="98"/>
                    <a:pt x="159" y="98"/>
                  </a:cubicBezTo>
                  <a:cubicBezTo>
                    <a:pt x="159" y="99"/>
                    <a:pt x="158" y="100"/>
                    <a:pt x="158" y="101"/>
                  </a:cubicBezTo>
                  <a:cubicBezTo>
                    <a:pt x="158" y="101"/>
                    <a:pt x="158" y="101"/>
                    <a:pt x="158" y="101"/>
                  </a:cubicBezTo>
                  <a:cubicBezTo>
                    <a:pt x="158" y="102"/>
                    <a:pt x="158" y="103"/>
                    <a:pt x="157" y="104"/>
                  </a:cubicBezTo>
                  <a:cubicBezTo>
                    <a:pt x="157" y="106"/>
                    <a:pt x="156" y="108"/>
                    <a:pt x="156" y="111"/>
                  </a:cubicBezTo>
                  <a:cubicBezTo>
                    <a:pt x="155" y="112"/>
                    <a:pt x="155" y="112"/>
                    <a:pt x="155" y="112"/>
                  </a:cubicBezTo>
                  <a:cubicBezTo>
                    <a:pt x="155" y="113"/>
                    <a:pt x="155" y="114"/>
                    <a:pt x="155" y="115"/>
                  </a:cubicBezTo>
                  <a:cubicBezTo>
                    <a:pt x="154" y="116"/>
                    <a:pt x="154" y="116"/>
                    <a:pt x="154" y="116"/>
                  </a:cubicBezTo>
                  <a:cubicBezTo>
                    <a:pt x="154" y="117"/>
                    <a:pt x="154" y="118"/>
                    <a:pt x="154" y="119"/>
                  </a:cubicBezTo>
                  <a:cubicBezTo>
                    <a:pt x="152" y="130"/>
                    <a:pt x="152" y="130"/>
                    <a:pt x="152" y="130"/>
                  </a:cubicBezTo>
                  <a:cubicBezTo>
                    <a:pt x="152" y="132"/>
                    <a:pt x="152" y="133"/>
                    <a:pt x="151" y="134"/>
                  </a:cubicBezTo>
                  <a:cubicBezTo>
                    <a:pt x="151" y="136"/>
                    <a:pt x="151" y="136"/>
                    <a:pt x="151" y="136"/>
                  </a:cubicBezTo>
                  <a:cubicBezTo>
                    <a:pt x="151" y="138"/>
                    <a:pt x="151" y="140"/>
                    <a:pt x="150" y="142"/>
                  </a:cubicBezTo>
                  <a:cubicBezTo>
                    <a:pt x="150" y="147"/>
                    <a:pt x="142" y="147"/>
                    <a:pt x="139" y="147"/>
                  </a:cubicBezTo>
                  <a:cubicBezTo>
                    <a:pt x="138" y="147"/>
                    <a:pt x="138" y="147"/>
                    <a:pt x="138" y="147"/>
                  </a:cubicBezTo>
                  <a:cubicBezTo>
                    <a:pt x="136" y="147"/>
                    <a:pt x="134" y="147"/>
                    <a:pt x="132" y="147"/>
                  </a:cubicBezTo>
                  <a:cubicBezTo>
                    <a:pt x="127" y="146"/>
                    <a:pt x="127" y="146"/>
                    <a:pt x="127" y="146"/>
                  </a:cubicBezTo>
                  <a:cubicBezTo>
                    <a:pt x="126" y="146"/>
                    <a:pt x="125" y="146"/>
                    <a:pt x="125" y="146"/>
                  </a:cubicBezTo>
                  <a:cubicBezTo>
                    <a:pt x="121" y="146"/>
                    <a:pt x="121" y="146"/>
                    <a:pt x="121" y="146"/>
                  </a:cubicBezTo>
                  <a:cubicBezTo>
                    <a:pt x="120" y="145"/>
                    <a:pt x="119" y="145"/>
                    <a:pt x="118" y="145"/>
                  </a:cubicBezTo>
                  <a:cubicBezTo>
                    <a:pt x="116" y="145"/>
                    <a:pt x="116" y="145"/>
                    <a:pt x="116" y="145"/>
                  </a:cubicBezTo>
                  <a:cubicBezTo>
                    <a:pt x="70" y="136"/>
                    <a:pt x="44" y="108"/>
                    <a:pt x="37" y="100"/>
                  </a:cubicBezTo>
                  <a:cubicBezTo>
                    <a:pt x="28" y="31"/>
                    <a:pt x="28" y="31"/>
                    <a:pt x="28" y="31"/>
                  </a:cubicBezTo>
                  <a:cubicBezTo>
                    <a:pt x="37" y="27"/>
                    <a:pt x="81" y="17"/>
                    <a:pt x="177" y="17"/>
                  </a:cubicBezTo>
                  <a:cubicBezTo>
                    <a:pt x="267" y="17"/>
                    <a:pt x="317" y="26"/>
                    <a:pt x="327" y="31"/>
                  </a:cubicBezTo>
                  <a:lnTo>
                    <a:pt x="318" y="100"/>
                  </a:lnTo>
                  <a:close/>
                  <a:moveTo>
                    <a:pt x="137" y="164"/>
                  </a:moveTo>
                  <a:cubicBezTo>
                    <a:pt x="154" y="164"/>
                    <a:pt x="165" y="156"/>
                    <a:pt x="167" y="144"/>
                  </a:cubicBezTo>
                  <a:cubicBezTo>
                    <a:pt x="171" y="113"/>
                    <a:pt x="175" y="101"/>
                    <a:pt x="177" y="96"/>
                  </a:cubicBezTo>
                  <a:cubicBezTo>
                    <a:pt x="180" y="101"/>
                    <a:pt x="184" y="112"/>
                    <a:pt x="188" y="144"/>
                  </a:cubicBezTo>
                  <a:cubicBezTo>
                    <a:pt x="190" y="156"/>
                    <a:pt x="201" y="164"/>
                    <a:pt x="217" y="164"/>
                  </a:cubicBezTo>
                  <a:cubicBezTo>
                    <a:pt x="271" y="162"/>
                    <a:pt x="306" y="135"/>
                    <a:pt x="322" y="120"/>
                  </a:cubicBezTo>
                  <a:cubicBezTo>
                    <a:pt x="320" y="132"/>
                    <a:pt x="315" y="147"/>
                    <a:pt x="308" y="162"/>
                  </a:cubicBezTo>
                  <a:cubicBezTo>
                    <a:pt x="284" y="210"/>
                    <a:pt x="242" y="235"/>
                    <a:pt x="180" y="235"/>
                  </a:cubicBezTo>
                  <a:cubicBezTo>
                    <a:pt x="177" y="235"/>
                    <a:pt x="177" y="235"/>
                    <a:pt x="177" y="235"/>
                  </a:cubicBezTo>
                  <a:cubicBezTo>
                    <a:pt x="174" y="235"/>
                    <a:pt x="174" y="235"/>
                    <a:pt x="174" y="235"/>
                  </a:cubicBezTo>
                  <a:cubicBezTo>
                    <a:pt x="113" y="235"/>
                    <a:pt x="70" y="210"/>
                    <a:pt x="47" y="162"/>
                  </a:cubicBezTo>
                  <a:cubicBezTo>
                    <a:pt x="40" y="147"/>
                    <a:pt x="35" y="132"/>
                    <a:pt x="32" y="119"/>
                  </a:cubicBezTo>
                  <a:cubicBezTo>
                    <a:pt x="48" y="135"/>
                    <a:pt x="83" y="162"/>
                    <a:pt x="137" y="164"/>
                  </a:cubicBezTo>
                  <a:close/>
                </a:path>
              </a:pathLst>
            </a:custGeom>
            <a:solidFill>
              <a:srgbClr val="231F2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18" name="Freeform 94"/>
            <p:cNvSpPr/>
            <p:nvPr/>
          </p:nvSpPr>
          <p:spPr bwMode="auto">
            <a:xfrm>
              <a:off x="8935" y="4431"/>
              <a:ext cx="1339" cy="980"/>
            </a:xfrm>
            <a:custGeom>
              <a:avLst/>
              <a:gdLst>
                <a:gd name="T0" fmla="*/ 293 w 329"/>
                <a:gd name="T1" fmla="*/ 54 h 239"/>
                <a:gd name="T2" fmla="*/ 170 w 329"/>
                <a:gd name="T3" fmla="*/ 2 h 239"/>
                <a:gd name="T4" fmla="*/ 165 w 329"/>
                <a:gd name="T5" fmla="*/ 102 h 239"/>
                <a:gd name="T6" fmla="*/ 160 w 329"/>
                <a:gd name="T7" fmla="*/ 2 h 239"/>
                <a:gd name="T8" fmla="*/ 36 w 329"/>
                <a:gd name="T9" fmla="*/ 54 h 239"/>
                <a:gd name="T10" fmla="*/ 9 w 329"/>
                <a:gd name="T11" fmla="*/ 210 h 239"/>
                <a:gd name="T12" fmla="*/ 162 w 329"/>
                <a:gd name="T13" fmla="*/ 232 h 239"/>
                <a:gd name="T14" fmla="*/ 165 w 329"/>
                <a:gd name="T15" fmla="*/ 225 h 239"/>
                <a:gd name="T16" fmla="*/ 167 w 329"/>
                <a:gd name="T17" fmla="*/ 232 h 239"/>
                <a:gd name="T18" fmla="*/ 321 w 329"/>
                <a:gd name="T19" fmla="*/ 210 h 239"/>
                <a:gd name="T20" fmla="*/ 293 w 329"/>
                <a:gd name="T21" fmla="*/ 54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9" h="239">
                  <a:moveTo>
                    <a:pt x="293" y="54"/>
                  </a:moveTo>
                  <a:cubicBezTo>
                    <a:pt x="257" y="0"/>
                    <a:pt x="170" y="2"/>
                    <a:pt x="170" y="2"/>
                  </a:cubicBezTo>
                  <a:cubicBezTo>
                    <a:pt x="170" y="2"/>
                    <a:pt x="167" y="50"/>
                    <a:pt x="165" y="102"/>
                  </a:cubicBezTo>
                  <a:cubicBezTo>
                    <a:pt x="163" y="50"/>
                    <a:pt x="160" y="2"/>
                    <a:pt x="160" y="2"/>
                  </a:cubicBezTo>
                  <a:cubicBezTo>
                    <a:pt x="160" y="2"/>
                    <a:pt x="73" y="0"/>
                    <a:pt x="36" y="54"/>
                  </a:cubicBezTo>
                  <a:cubicBezTo>
                    <a:pt x="0" y="107"/>
                    <a:pt x="9" y="210"/>
                    <a:pt x="9" y="210"/>
                  </a:cubicBezTo>
                  <a:cubicBezTo>
                    <a:pt x="9" y="210"/>
                    <a:pt x="150" y="239"/>
                    <a:pt x="162" y="232"/>
                  </a:cubicBezTo>
                  <a:cubicBezTo>
                    <a:pt x="163" y="232"/>
                    <a:pt x="164" y="229"/>
                    <a:pt x="165" y="225"/>
                  </a:cubicBezTo>
                  <a:cubicBezTo>
                    <a:pt x="165" y="229"/>
                    <a:pt x="166" y="232"/>
                    <a:pt x="167" y="232"/>
                  </a:cubicBezTo>
                  <a:cubicBezTo>
                    <a:pt x="179" y="239"/>
                    <a:pt x="321" y="210"/>
                    <a:pt x="321" y="210"/>
                  </a:cubicBezTo>
                  <a:cubicBezTo>
                    <a:pt x="321" y="210"/>
                    <a:pt x="329" y="107"/>
                    <a:pt x="293" y="54"/>
                  </a:cubicBezTo>
                  <a:close/>
                </a:path>
              </a:pathLst>
            </a:custGeom>
            <a:solidFill>
              <a:srgbClr val="CD1B17"/>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2" name="Freeform 98"/>
            <p:cNvSpPr/>
            <p:nvPr/>
          </p:nvSpPr>
          <p:spPr bwMode="auto">
            <a:xfrm>
              <a:off x="8585" y="5287"/>
              <a:ext cx="2031" cy="311"/>
            </a:xfrm>
            <a:custGeom>
              <a:avLst/>
              <a:gdLst>
                <a:gd name="T0" fmla="*/ 407 w 499"/>
                <a:gd name="T1" fmla="*/ 0 h 76"/>
                <a:gd name="T2" fmla="*/ 251 w 499"/>
                <a:gd name="T3" fmla="*/ 17 h 76"/>
                <a:gd name="T4" fmla="*/ 95 w 499"/>
                <a:gd name="T5" fmla="*/ 0 h 76"/>
                <a:gd name="T6" fmla="*/ 17 w 499"/>
                <a:gd name="T7" fmla="*/ 50 h 76"/>
                <a:gd name="T8" fmla="*/ 250 w 499"/>
                <a:gd name="T9" fmla="*/ 63 h 76"/>
                <a:gd name="T10" fmla="*/ 483 w 499"/>
                <a:gd name="T11" fmla="*/ 50 h 76"/>
                <a:gd name="T12" fmla="*/ 407 w 499"/>
                <a:gd name="T13" fmla="*/ 0 h 76"/>
              </a:gdLst>
              <a:ahLst/>
              <a:cxnLst>
                <a:cxn ang="0">
                  <a:pos x="T0" y="T1"/>
                </a:cxn>
                <a:cxn ang="0">
                  <a:pos x="T2" y="T3"/>
                </a:cxn>
                <a:cxn ang="0">
                  <a:pos x="T4" y="T5"/>
                </a:cxn>
                <a:cxn ang="0">
                  <a:pos x="T6" y="T7"/>
                </a:cxn>
                <a:cxn ang="0">
                  <a:pos x="T8" y="T9"/>
                </a:cxn>
                <a:cxn ang="0">
                  <a:pos x="T10" y="T11"/>
                </a:cxn>
                <a:cxn ang="0">
                  <a:pos x="T12" y="T13"/>
                </a:cxn>
              </a:cxnLst>
              <a:rect l="0" t="0" r="r" b="b"/>
              <a:pathLst>
                <a:path w="499" h="76">
                  <a:moveTo>
                    <a:pt x="407" y="0"/>
                  </a:moveTo>
                  <a:cubicBezTo>
                    <a:pt x="251" y="17"/>
                    <a:pt x="251" y="17"/>
                    <a:pt x="251" y="17"/>
                  </a:cubicBezTo>
                  <a:cubicBezTo>
                    <a:pt x="95" y="0"/>
                    <a:pt x="95" y="0"/>
                    <a:pt x="95" y="0"/>
                  </a:cubicBezTo>
                  <a:cubicBezTo>
                    <a:pt x="95" y="0"/>
                    <a:pt x="0" y="30"/>
                    <a:pt x="17" y="50"/>
                  </a:cubicBezTo>
                  <a:cubicBezTo>
                    <a:pt x="41" y="76"/>
                    <a:pt x="193" y="63"/>
                    <a:pt x="250" y="63"/>
                  </a:cubicBezTo>
                  <a:cubicBezTo>
                    <a:pt x="307" y="63"/>
                    <a:pt x="470" y="67"/>
                    <a:pt x="483" y="50"/>
                  </a:cubicBezTo>
                  <a:cubicBezTo>
                    <a:pt x="499" y="29"/>
                    <a:pt x="407" y="0"/>
                    <a:pt x="407" y="0"/>
                  </a:cubicBezTo>
                  <a:close/>
                </a:path>
              </a:pathLst>
            </a:custGeom>
            <a:solidFill>
              <a:srgbClr val="AA1207"/>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4" name="Freeform 100"/>
            <p:cNvSpPr/>
            <p:nvPr/>
          </p:nvSpPr>
          <p:spPr bwMode="auto">
            <a:xfrm>
              <a:off x="8967" y="5058"/>
              <a:ext cx="1275" cy="229"/>
            </a:xfrm>
            <a:custGeom>
              <a:avLst/>
              <a:gdLst>
                <a:gd name="T0" fmla="*/ 0 w 313"/>
                <a:gd name="T1" fmla="*/ 0 h 56"/>
                <a:gd name="T2" fmla="*/ 157 w 313"/>
                <a:gd name="T3" fmla="*/ 25 h 56"/>
                <a:gd name="T4" fmla="*/ 313 w 313"/>
                <a:gd name="T5" fmla="*/ 3 h 56"/>
                <a:gd name="T6" fmla="*/ 313 w 313"/>
                <a:gd name="T7" fmla="*/ 33 h 56"/>
                <a:gd name="T8" fmla="*/ 154 w 313"/>
                <a:gd name="T9" fmla="*/ 56 h 56"/>
                <a:gd name="T10" fmla="*/ 1 w 313"/>
                <a:gd name="T11" fmla="*/ 33 h 56"/>
                <a:gd name="T12" fmla="*/ 0 w 313"/>
                <a:gd name="T13" fmla="*/ 19 h 56"/>
                <a:gd name="T14" fmla="*/ 0 w 313"/>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3" h="56">
                  <a:moveTo>
                    <a:pt x="0" y="0"/>
                  </a:moveTo>
                  <a:cubicBezTo>
                    <a:pt x="0" y="0"/>
                    <a:pt x="65" y="25"/>
                    <a:pt x="157" y="25"/>
                  </a:cubicBezTo>
                  <a:cubicBezTo>
                    <a:pt x="249" y="25"/>
                    <a:pt x="313" y="3"/>
                    <a:pt x="313" y="3"/>
                  </a:cubicBezTo>
                  <a:cubicBezTo>
                    <a:pt x="313" y="33"/>
                    <a:pt x="313" y="33"/>
                    <a:pt x="313" y="33"/>
                  </a:cubicBezTo>
                  <a:cubicBezTo>
                    <a:pt x="313" y="33"/>
                    <a:pt x="233" y="56"/>
                    <a:pt x="154" y="56"/>
                  </a:cubicBezTo>
                  <a:cubicBezTo>
                    <a:pt x="75" y="56"/>
                    <a:pt x="1" y="33"/>
                    <a:pt x="1" y="33"/>
                  </a:cubicBezTo>
                  <a:cubicBezTo>
                    <a:pt x="1" y="33"/>
                    <a:pt x="0" y="27"/>
                    <a:pt x="0" y="19"/>
                  </a:cubicBezTo>
                  <a:cubicBezTo>
                    <a:pt x="0" y="11"/>
                    <a:pt x="0" y="0"/>
                    <a:pt x="0" y="0"/>
                  </a:cubicBezTo>
                  <a:close/>
                </a:path>
              </a:pathLst>
            </a:custGeom>
            <a:solidFill>
              <a:srgbClr val="EAA52A"/>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6" name="Freeform 102"/>
            <p:cNvSpPr/>
            <p:nvPr/>
          </p:nvSpPr>
          <p:spPr bwMode="auto">
            <a:xfrm>
              <a:off x="9356" y="4729"/>
              <a:ext cx="487" cy="551"/>
            </a:xfrm>
            <a:custGeom>
              <a:avLst/>
              <a:gdLst>
                <a:gd name="T0" fmla="*/ 18 w 120"/>
                <a:gd name="T1" fmla="*/ 128 h 134"/>
                <a:gd name="T2" fmla="*/ 104 w 120"/>
                <a:gd name="T3" fmla="*/ 128 h 134"/>
                <a:gd name="T4" fmla="*/ 118 w 120"/>
                <a:gd name="T5" fmla="*/ 57 h 134"/>
                <a:gd name="T6" fmla="*/ 62 w 120"/>
                <a:gd name="T7" fmla="*/ 0 h 134"/>
                <a:gd name="T8" fmla="*/ 1 w 120"/>
                <a:gd name="T9" fmla="*/ 62 h 134"/>
                <a:gd name="T10" fmla="*/ 18 w 120"/>
                <a:gd name="T11" fmla="*/ 128 h 134"/>
              </a:gdLst>
              <a:ahLst/>
              <a:cxnLst>
                <a:cxn ang="0">
                  <a:pos x="T0" y="T1"/>
                </a:cxn>
                <a:cxn ang="0">
                  <a:pos x="T2" y="T3"/>
                </a:cxn>
                <a:cxn ang="0">
                  <a:pos x="T4" y="T5"/>
                </a:cxn>
                <a:cxn ang="0">
                  <a:pos x="T6" y="T7"/>
                </a:cxn>
                <a:cxn ang="0">
                  <a:pos x="T8" y="T9"/>
                </a:cxn>
                <a:cxn ang="0">
                  <a:pos x="T10" y="T11"/>
                </a:cxn>
              </a:cxnLst>
              <a:rect l="0" t="0" r="r" b="b"/>
              <a:pathLst>
                <a:path w="120" h="134">
                  <a:moveTo>
                    <a:pt x="18" y="128"/>
                  </a:moveTo>
                  <a:cubicBezTo>
                    <a:pt x="18" y="128"/>
                    <a:pt x="99" y="134"/>
                    <a:pt x="104" y="128"/>
                  </a:cubicBezTo>
                  <a:cubicBezTo>
                    <a:pt x="110" y="122"/>
                    <a:pt x="120" y="74"/>
                    <a:pt x="118" y="57"/>
                  </a:cubicBezTo>
                  <a:cubicBezTo>
                    <a:pt x="116" y="41"/>
                    <a:pt x="76" y="0"/>
                    <a:pt x="62" y="0"/>
                  </a:cubicBezTo>
                  <a:cubicBezTo>
                    <a:pt x="47" y="0"/>
                    <a:pt x="0" y="48"/>
                    <a:pt x="1" y="62"/>
                  </a:cubicBezTo>
                  <a:cubicBezTo>
                    <a:pt x="2" y="77"/>
                    <a:pt x="18" y="128"/>
                    <a:pt x="18" y="128"/>
                  </a:cubicBezTo>
                  <a:close/>
                </a:path>
              </a:pathLst>
            </a:custGeom>
            <a:solidFill>
              <a:srgbClr val="F8AF2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sp>
        <p:nvSpPr>
          <p:cNvPr id="3" name="椭圆形标注 2"/>
          <p:cNvSpPr/>
          <p:nvPr/>
        </p:nvSpPr>
        <p:spPr>
          <a:xfrm>
            <a:off x="1704340" y="2201545"/>
            <a:ext cx="4051935" cy="2900680"/>
          </a:xfrm>
          <a:prstGeom prst="wedgeEllipseCallout">
            <a:avLst/>
          </a:prstGeom>
          <a:solidFill>
            <a:schemeClr val="bg1"/>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2144395" y="2922905"/>
            <a:ext cx="3218815" cy="1845310"/>
          </a:xfrm>
          <a:prstGeom prst="rect">
            <a:avLst/>
          </a:prstGeom>
          <a:noFill/>
        </p:spPr>
        <p:txBody>
          <a:bodyPr wrap="square" rtlCol="0">
            <a:spAutoFit/>
          </a:bodyPr>
          <a:lstStyle/>
          <a:p>
            <a:pPr algn="just"/>
            <a:r>
              <a:rPr lang="zh-CN" altLang="en-US" sz="3200" noProof="0" dirty="0" smtClean="0">
                <a:ln>
                  <a:noFill/>
                </a:ln>
                <a:effectLst/>
                <a:uLnTx/>
                <a:uFillTx/>
                <a:latin typeface="微软雅黑" panose="020B0503020204020204" pitchFamily="34" charset="-122"/>
                <a:ea typeface="微软雅黑" panose="020B0503020204020204" pitchFamily="34" charset="-122"/>
                <a:sym typeface="+mn-ea"/>
              </a:rPr>
              <a:t>发生火灾时，要迅速逃生，不要贪恋财物。</a:t>
            </a:r>
            <a:endParaRPr kumimoji="0" lang="zh-CN" altLang="en-US" b="1" i="0" u="none" strike="noStrike" kern="1200" cap="none" spc="0" normalizeH="0" baseline="0" noProof="0" dirty="0">
              <a:ln>
                <a:noFill/>
              </a:ln>
              <a:solidFill>
                <a:schemeClr val="tx1"/>
              </a:solidFill>
              <a:effectLst/>
              <a:uLnTx/>
              <a:uFillTx/>
              <a:latin typeface="+mn-lt"/>
              <a:ea typeface="+mn-ea"/>
              <a:cs typeface="+mn-cs"/>
            </a:endParaRPr>
          </a:p>
          <a:p>
            <a:endParaRPr lang="zh-CN" altLang="en-US"/>
          </a:p>
        </p:txBody>
      </p:sp>
      <p:grpSp>
        <p:nvGrpSpPr>
          <p:cNvPr id="22717" name="组合 22716"/>
          <p:cNvGrpSpPr/>
          <p:nvPr/>
        </p:nvGrpSpPr>
        <p:grpSpPr>
          <a:xfrm>
            <a:off x="580390" y="753745"/>
            <a:ext cx="993775" cy="1000760"/>
            <a:chOff x="3180556" y="2181225"/>
            <a:chExt cx="887413" cy="1046162"/>
          </a:xfrm>
        </p:grpSpPr>
        <p:sp>
          <p:nvSpPr>
            <p:cNvPr id="37" name="Freeform 23"/>
            <p:cNvSpPr/>
            <p:nvPr/>
          </p:nvSpPr>
          <p:spPr bwMode="auto">
            <a:xfrm>
              <a:off x="3266281" y="2628900"/>
              <a:ext cx="317500" cy="300038"/>
            </a:xfrm>
            <a:custGeom>
              <a:avLst/>
              <a:gdLst>
                <a:gd name="T0" fmla="*/ 0 w 143"/>
                <a:gd name="T1" fmla="*/ 0 h 135"/>
                <a:gd name="T2" fmla="*/ 143 w 143"/>
                <a:gd name="T3" fmla="*/ 135 h 135"/>
              </a:gdLst>
              <a:ahLst/>
              <a:cxnLst>
                <a:cxn ang="0">
                  <a:pos x="T0" y="T1"/>
                </a:cxn>
                <a:cxn ang="0">
                  <a:pos x="T2" y="T3"/>
                </a:cxn>
              </a:cxnLst>
              <a:rect l="0" t="0" r="r" b="b"/>
              <a:pathLst>
                <a:path w="143" h="135">
                  <a:moveTo>
                    <a:pt x="0" y="0"/>
                  </a:moveTo>
                  <a:cubicBezTo>
                    <a:pt x="35" y="90"/>
                    <a:pt x="94" y="122"/>
                    <a:pt x="143" y="135"/>
                  </a:cubicBezTo>
                </a:path>
              </a:pathLst>
            </a:custGeom>
            <a:noFill/>
            <a:ln w="30163" cap="flat">
              <a:solidFill>
                <a:srgbClr val="231F20"/>
              </a:solidFill>
              <a:prstDash val="solid"/>
              <a:miter lim="800000"/>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8" name="Rectangle 24"/>
            <p:cNvSpPr>
              <a:spLocks noChangeArrowheads="1"/>
            </p:cNvSpPr>
            <p:nvPr/>
          </p:nvSpPr>
          <p:spPr bwMode="auto">
            <a:xfrm>
              <a:off x="3567906" y="2851150"/>
              <a:ext cx="261938" cy="117475"/>
            </a:xfrm>
            <a:prstGeom prst="rect">
              <a:avLst/>
            </a:prstGeom>
            <a:solidFill>
              <a:srgbClr val="72101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9" name="Oval 25"/>
            <p:cNvSpPr>
              <a:spLocks noChangeArrowheads="1"/>
            </p:cNvSpPr>
            <p:nvPr/>
          </p:nvSpPr>
          <p:spPr bwMode="auto">
            <a:xfrm>
              <a:off x="3344069" y="2181225"/>
              <a:ext cx="723900" cy="725488"/>
            </a:xfrm>
            <a:prstGeom prst="ellipse">
              <a:avLst/>
            </a:prstGeom>
            <a:solidFill>
              <a:srgbClr val="BF2026"/>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0" name="Oval 26"/>
            <p:cNvSpPr>
              <a:spLocks noChangeArrowheads="1"/>
            </p:cNvSpPr>
            <p:nvPr/>
          </p:nvSpPr>
          <p:spPr bwMode="auto">
            <a:xfrm>
              <a:off x="3613944" y="2451100"/>
              <a:ext cx="184150" cy="184150"/>
            </a:xfrm>
            <a:prstGeom prst="ellipse">
              <a:avLst/>
            </a:prstGeom>
            <a:solidFill>
              <a:srgbClr val="721012"/>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1" name="Freeform 27"/>
            <p:cNvSpPr/>
            <p:nvPr/>
          </p:nvSpPr>
          <p:spPr bwMode="auto">
            <a:xfrm>
              <a:off x="3417094" y="2928937"/>
              <a:ext cx="571500" cy="298450"/>
            </a:xfrm>
            <a:custGeom>
              <a:avLst/>
              <a:gdLst>
                <a:gd name="T0" fmla="*/ 258 w 258"/>
                <a:gd name="T1" fmla="*/ 86 h 135"/>
                <a:gd name="T2" fmla="*/ 209 w 258"/>
                <a:gd name="T3" fmla="*/ 135 h 135"/>
                <a:gd name="T4" fmla="*/ 49 w 258"/>
                <a:gd name="T5" fmla="*/ 135 h 135"/>
                <a:gd name="T6" fmla="*/ 0 w 258"/>
                <a:gd name="T7" fmla="*/ 86 h 135"/>
                <a:gd name="T8" fmla="*/ 0 w 258"/>
                <a:gd name="T9" fmla="*/ 50 h 135"/>
                <a:gd name="T10" fmla="*/ 49 w 258"/>
                <a:gd name="T11" fmla="*/ 0 h 135"/>
                <a:gd name="T12" fmla="*/ 209 w 258"/>
                <a:gd name="T13" fmla="*/ 0 h 135"/>
                <a:gd name="T14" fmla="*/ 258 w 258"/>
                <a:gd name="T15" fmla="*/ 50 h 135"/>
                <a:gd name="T16" fmla="*/ 258 w 258"/>
                <a:gd name="T17" fmla="*/ 8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8" h="135">
                  <a:moveTo>
                    <a:pt x="258" y="86"/>
                  </a:moveTo>
                  <a:cubicBezTo>
                    <a:pt x="258" y="113"/>
                    <a:pt x="236" y="135"/>
                    <a:pt x="209" y="135"/>
                  </a:cubicBezTo>
                  <a:cubicBezTo>
                    <a:pt x="49" y="135"/>
                    <a:pt x="49" y="135"/>
                    <a:pt x="49" y="135"/>
                  </a:cubicBezTo>
                  <a:cubicBezTo>
                    <a:pt x="22" y="135"/>
                    <a:pt x="0" y="113"/>
                    <a:pt x="0" y="86"/>
                  </a:cubicBezTo>
                  <a:cubicBezTo>
                    <a:pt x="0" y="50"/>
                    <a:pt x="0" y="50"/>
                    <a:pt x="0" y="50"/>
                  </a:cubicBezTo>
                  <a:cubicBezTo>
                    <a:pt x="0" y="22"/>
                    <a:pt x="22" y="0"/>
                    <a:pt x="49" y="0"/>
                  </a:cubicBezTo>
                  <a:cubicBezTo>
                    <a:pt x="209" y="0"/>
                    <a:pt x="209" y="0"/>
                    <a:pt x="209" y="0"/>
                  </a:cubicBezTo>
                  <a:cubicBezTo>
                    <a:pt x="236" y="0"/>
                    <a:pt x="258" y="22"/>
                    <a:pt x="258" y="50"/>
                  </a:cubicBezTo>
                  <a:lnTo>
                    <a:pt x="258" y="86"/>
                  </a:lnTo>
                  <a:close/>
                </a:path>
              </a:pathLst>
            </a:custGeom>
            <a:solidFill>
              <a:srgbClr val="414042"/>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2" name="Oval 28"/>
            <p:cNvSpPr>
              <a:spLocks noChangeArrowheads="1"/>
            </p:cNvSpPr>
            <p:nvPr/>
          </p:nvSpPr>
          <p:spPr bwMode="auto">
            <a:xfrm>
              <a:off x="3180556" y="2511425"/>
              <a:ext cx="141288" cy="142875"/>
            </a:xfrm>
            <a:prstGeom prst="ellipse">
              <a:avLst/>
            </a:prstGeom>
            <a:solidFill>
              <a:srgbClr val="231F2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3" name="Freeform 29"/>
            <p:cNvSpPr/>
            <p:nvPr/>
          </p:nvSpPr>
          <p:spPr bwMode="auto">
            <a:xfrm>
              <a:off x="3536156" y="3003550"/>
              <a:ext cx="346075" cy="149225"/>
            </a:xfrm>
            <a:custGeom>
              <a:avLst/>
              <a:gdLst>
                <a:gd name="T0" fmla="*/ 156 w 156"/>
                <a:gd name="T1" fmla="*/ 43 h 67"/>
                <a:gd name="T2" fmla="*/ 131 w 156"/>
                <a:gd name="T3" fmla="*/ 67 h 67"/>
                <a:gd name="T4" fmla="*/ 24 w 156"/>
                <a:gd name="T5" fmla="*/ 67 h 67"/>
                <a:gd name="T6" fmla="*/ 0 w 156"/>
                <a:gd name="T7" fmla="*/ 43 h 67"/>
                <a:gd name="T8" fmla="*/ 0 w 156"/>
                <a:gd name="T9" fmla="*/ 25 h 67"/>
                <a:gd name="T10" fmla="*/ 24 w 156"/>
                <a:gd name="T11" fmla="*/ 0 h 67"/>
                <a:gd name="T12" fmla="*/ 131 w 156"/>
                <a:gd name="T13" fmla="*/ 0 h 67"/>
                <a:gd name="T14" fmla="*/ 156 w 156"/>
                <a:gd name="T15" fmla="*/ 25 h 67"/>
                <a:gd name="T16" fmla="*/ 156 w 156"/>
                <a:gd name="T17" fmla="*/ 43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6" h="67">
                  <a:moveTo>
                    <a:pt x="156" y="43"/>
                  </a:moveTo>
                  <a:cubicBezTo>
                    <a:pt x="156" y="56"/>
                    <a:pt x="145" y="67"/>
                    <a:pt x="131" y="67"/>
                  </a:cubicBezTo>
                  <a:cubicBezTo>
                    <a:pt x="24" y="67"/>
                    <a:pt x="24" y="67"/>
                    <a:pt x="24" y="67"/>
                  </a:cubicBezTo>
                  <a:cubicBezTo>
                    <a:pt x="10" y="67"/>
                    <a:pt x="0" y="56"/>
                    <a:pt x="0" y="43"/>
                  </a:cubicBezTo>
                  <a:cubicBezTo>
                    <a:pt x="0" y="25"/>
                    <a:pt x="0" y="25"/>
                    <a:pt x="0" y="25"/>
                  </a:cubicBezTo>
                  <a:cubicBezTo>
                    <a:pt x="0" y="11"/>
                    <a:pt x="10" y="0"/>
                    <a:pt x="24" y="0"/>
                  </a:cubicBezTo>
                  <a:cubicBezTo>
                    <a:pt x="131" y="0"/>
                    <a:pt x="131" y="0"/>
                    <a:pt x="131" y="0"/>
                  </a:cubicBezTo>
                  <a:cubicBezTo>
                    <a:pt x="145" y="0"/>
                    <a:pt x="156" y="11"/>
                    <a:pt x="156" y="25"/>
                  </a:cubicBezTo>
                  <a:lnTo>
                    <a:pt x="156" y="43"/>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4" name="Oval 30"/>
            <p:cNvSpPr>
              <a:spLocks noChangeArrowheads="1"/>
            </p:cNvSpPr>
            <p:nvPr/>
          </p:nvSpPr>
          <p:spPr bwMode="auto">
            <a:xfrm>
              <a:off x="3674269" y="2509837"/>
              <a:ext cx="63500" cy="66675"/>
            </a:xfrm>
            <a:prstGeom prst="ellipse">
              <a:avLst/>
            </a:prstGeom>
            <a:solidFill>
              <a:srgbClr val="231F2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pic>
        <p:nvPicPr>
          <p:cNvPr id="12" name="图片 11" descr="5a1d6f0645749"/>
          <p:cNvPicPr>
            <a:picLocks noChangeAspect="1"/>
          </p:cNvPicPr>
          <p:nvPr/>
        </p:nvPicPr>
        <p:blipFill>
          <a:blip r:embed="rId3" cstate="print"/>
          <a:stretch>
            <a:fillRect/>
          </a:stretch>
        </p:blipFill>
        <p:spPr>
          <a:xfrm>
            <a:off x="6750050" y="1963420"/>
            <a:ext cx="3796030" cy="3764915"/>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0"/>
            <a:ext cx="12192000" cy="686683"/>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0" y="40352"/>
            <a:ext cx="10104708" cy="645160"/>
          </a:xfrm>
          <a:prstGeom prst="rect">
            <a:avLst/>
          </a:prstGeom>
          <a:noFill/>
        </p:spPr>
        <p:txBody>
          <a:bodyPr wrap="square" rtlCol="0">
            <a:spAutoFit/>
          </a:bodyPr>
          <a:lstStyle/>
          <a:p>
            <a:pPr algn="l" defTabSz="914400"/>
            <a:r>
              <a:rPr lang="zh-CN" altLang="en-US" sz="3600" dirty="0" smtClean="0">
                <a:solidFill>
                  <a:schemeClr val="bg1"/>
                </a:solidFill>
                <a:latin typeface="微软雅黑" panose="020B0503020204020204" pitchFamily="34" charset="-122"/>
                <a:ea typeface="微软雅黑" panose="020B0503020204020204" pitchFamily="34" charset="-122"/>
                <a:sym typeface="+mn-ea"/>
              </a:rPr>
              <a:t>火灾逃生策略</a:t>
            </a:r>
          </a:p>
        </p:txBody>
      </p:sp>
      <p:sp>
        <p:nvSpPr>
          <p:cNvPr id="85" name="文本框 7"/>
          <p:cNvSpPr txBox="1"/>
          <p:nvPr/>
        </p:nvSpPr>
        <p:spPr>
          <a:xfrm>
            <a:off x="1819275" y="1009650"/>
            <a:ext cx="4438650" cy="583565"/>
          </a:xfrm>
          <a:prstGeom prst="rect">
            <a:avLst/>
          </a:prstGeom>
          <a:solidFill>
            <a:srgbClr val="FFC000"/>
          </a:solidFill>
        </p:spPr>
        <p:txBody>
          <a:bodyPr wrap="square" rtlCol="0">
            <a:spAutoFit/>
          </a:bodyPr>
          <a:lstStyle/>
          <a:p>
            <a:pPr algn="l"/>
            <a:r>
              <a:rPr lang="zh-CN" altLang="en-US" sz="3200" b="1" dirty="0">
                <a:latin typeface="微软雅黑" panose="020B0503020204020204" pitchFamily="34" charset="-122"/>
                <a:ea typeface="微软雅黑" panose="020B0503020204020204" pitchFamily="34" charset="-122"/>
                <a:sym typeface="+mn-ea"/>
              </a:rPr>
              <a:t>火场逃生注意事项 之二</a:t>
            </a:r>
            <a:endParaRPr lang="zh-CN" altLang="en-US" sz="3200" b="1" dirty="0">
              <a:latin typeface="微软雅黑" panose="020B0503020204020204" pitchFamily="34" charset="-122"/>
              <a:ea typeface="微软雅黑" panose="020B0503020204020204" pitchFamily="34" charset="-122"/>
            </a:endParaRPr>
          </a:p>
        </p:txBody>
      </p:sp>
      <p:grpSp>
        <p:nvGrpSpPr>
          <p:cNvPr id="2" name="组合 1"/>
          <p:cNvGrpSpPr/>
          <p:nvPr/>
        </p:nvGrpSpPr>
        <p:grpSpPr>
          <a:xfrm>
            <a:off x="880745" y="5471795"/>
            <a:ext cx="1289050" cy="1231265"/>
            <a:chOff x="8585" y="4431"/>
            <a:chExt cx="2030" cy="1939"/>
          </a:xfrm>
        </p:grpSpPr>
        <p:sp>
          <p:nvSpPr>
            <p:cNvPr id="116" name="Freeform 92"/>
            <p:cNvSpPr>
              <a:spLocks noEditPoints="1"/>
            </p:cNvSpPr>
            <p:nvPr/>
          </p:nvSpPr>
          <p:spPr bwMode="auto">
            <a:xfrm>
              <a:off x="8876" y="5346"/>
              <a:ext cx="1447" cy="1024"/>
            </a:xfrm>
            <a:custGeom>
              <a:avLst/>
              <a:gdLst>
                <a:gd name="T0" fmla="*/ 339 w 355"/>
                <a:gd name="T1" fmla="*/ 20 h 250"/>
                <a:gd name="T2" fmla="*/ 177 w 355"/>
                <a:gd name="T3" fmla="*/ 0 h 250"/>
                <a:gd name="T4" fmla="*/ 15 w 355"/>
                <a:gd name="T5" fmla="*/ 20 h 250"/>
                <a:gd name="T6" fmla="*/ 3 w 355"/>
                <a:gd name="T7" fmla="*/ 49 h 250"/>
                <a:gd name="T8" fmla="*/ 8 w 355"/>
                <a:gd name="T9" fmla="*/ 89 h 250"/>
                <a:gd name="T10" fmla="*/ 33 w 355"/>
                <a:gd name="T11" fmla="*/ 168 h 250"/>
                <a:gd name="T12" fmla="*/ 181 w 355"/>
                <a:gd name="T13" fmla="*/ 250 h 250"/>
                <a:gd name="T14" fmla="*/ 342 w 355"/>
                <a:gd name="T15" fmla="*/ 95 h 250"/>
                <a:gd name="T16" fmla="*/ 351 w 355"/>
                <a:gd name="T17" fmla="*/ 50 h 250"/>
                <a:gd name="T18" fmla="*/ 350 w 355"/>
                <a:gd name="T19" fmla="*/ 28 h 250"/>
                <a:gd name="T20" fmla="*/ 244 w 355"/>
                <a:gd name="T21" fmla="*/ 144 h 250"/>
                <a:gd name="T22" fmla="*/ 236 w 355"/>
                <a:gd name="T23" fmla="*/ 145 h 250"/>
                <a:gd name="T24" fmla="*/ 231 w 355"/>
                <a:gd name="T25" fmla="*/ 146 h 250"/>
                <a:gd name="T26" fmla="*/ 223 w 355"/>
                <a:gd name="T27" fmla="*/ 147 h 250"/>
                <a:gd name="T28" fmla="*/ 217 w 355"/>
                <a:gd name="T29" fmla="*/ 147 h 250"/>
                <a:gd name="T30" fmla="*/ 208 w 355"/>
                <a:gd name="T31" fmla="*/ 146 h 250"/>
                <a:gd name="T32" fmla="*/ 207 w 355"/>
                <a:gd name="T33" fmla="*/ 145 h 250"/>
                <a:gd name="T34" fmla="*/ 206 w 355"/>
                <a:gd name="T35" fmla="*/ 145 h 250"/>
                <a:gd name="T36" fmla="*/ 205 w 355"/>
                <a:gd name="T37" fmla="*/ 144 h 250"/>
                <a:gd name="T38" fmla="*/ 204 w 355"/>
                <a:gd name="T39" fmla="*/ 142 h 250"/>
                <a:gd name="T40" fmla="*/ 200 w 355"/>
                <a:gd name="T41" fmla="*/ 115 h 250"/>
                <a:gd name="T42" fmla="*/ 198 w 355"/>
                <a:gd name="T43" fmla="*/ 107 h 250"/>
                <a:gd name="T44" fmla="*/ 196 w 355"/>
                <a:gd name="T45" fmla="*/ 100 h 250"/>
                <a:gd name="T46" fmla="*/ 191 w 355"/>
                <a:gd name="T47" fmla="*/ 100 h 250"/>
                <a:gd name="T48" fmla="*/ 196 w 355"/>
                <a:gd name="T49" fmla="*/ 98 h 250"/>
                <a:gd name="T50" fmla="*/ 195 w 355"/>
                <a:gd name="T51" fmla="*/ 95 h 250"/>
                <a:gd name="T52" fmla="*/ 179 w 355"/>
                <a:gd name="T53" fmla="*/ 78 h 250"/>
                <a:gd name="T54" fmla="*/ 176 w 355"/>
                <a:gd name="T55" fmla="*/ 78 h 250"/>
                <a:gd name="T56" fmla="*/ 160 w 355"/>
                <a:gd name="T57" fmla="*/ 95 h 250"/>
                <a:gd name="T58" fmla="*/ 159 w 355"/>
                <a:gd name="T59" fmla="*/ 98 h 250"/>
                <a:gd name="T60" fmla="*/ 158 w 355"/>
                <a:gd name="T61" fmla="*/ 101 h 250"/>
                <a:gd name="T62" fmla="*/ 156 w 355"/>
                <a:gd name="T63" fmla="*/ 111 h 250"/>
                <a:gd name="T64" fmla="*/ 155 w 355"/>
                <a:gd name="T65" fmla="*/ 115 h 250"/>
                <a:gd name="T66" fmla="*/ 154 w 355"/>
                <a:gd name="T67" fmla="*/ 119 h 250"/>
                <a:gd name="T68" fmla="*/ 151 w 355"/>
                <a:gd name="T69" fmla="*/ 134 h 250"/>
                <a:gd name="T70" fmla="*/ 150 w 355"/>
                <a:gd name="T71" fmla="*/ 142 h 250"/>
                <a:gd name="T72" fmla="*/ 138 w 355"/>
                <a:gd name="T73" fmla="*/ 147 h 250"/>
                <a:gd name="T74" fmla="*/ 127 w 355"/>
                <a:gd name="T75" fmla="*/ 146 h 250"/>
                <a:gd name="T76" fmla="*/ 121 w 355"/>
                <a:gd name="T77" fmla="*/ 146 h 250"/>
                <a:gd name="T78" fmla="*/ 116 w 355"/>
                <a:gd name="T79" fmla="*/ 145 h 250"/>
                <a:gd name="T80" fmla="*/ 28 w 355"/>
                <a:gd name="T81" fmla="*/ 31 h 250"/>
                <a:gd name="T82" fmla="*/ 327 w 355"/>
                <a:gd name="T83" fmla="*/ 31 h 250"/>
                <a:gd name="T84" fmla="*/ 137 w 355"/>
                <a:gd name="T85" fmla="*/ 164 h 250"/>
                <a:gd name="T86" fmla="*/ 177 w 355"/>
                <a:gd name="T87" fmla="*/ 96 h 250"/>
                <a:gd name="T88" fmla="*/ 217 w 355"/>
                <a:gd name="T89" fmla="*/ 164 h 250"/>
                <a:gd name="T90" fmla="*/ 308 w 355"/>
                <a:gd name="T91" fmla="*/ 162 h 250"/>
                <a:gd name="T92" fmla="*/ 177 w 355"/>
                <a:gd name="T93" fmla="*/ 235 h 250"/>
                <a:gd name="T94" fmla="*/ 47 w 355"/>
                <a:gd name="T95" fmla="*/ 162 h 250"/>
                <a:gd name="T96" fmla="*/ 137 w 355"/>
                <a:gd name="T97" fmla="*/ 164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55" h="250">
                  <a:moveTo>
                    <a:pt x="350" y="28"/>
                  </a:moveTo>
                  <a:cubicBezTo>
                    <a:pt x="348" y="24"/>
                    <a:pt x="344" y="21"/>
                    <a:pt x="339" y="20"/>
                  </a:cubicBezTo>
                  <a:cubicBezTo>
                    <a:pt x="339" y="20"/>
                    <a:pt x="339" y="20"/>
                    <a:pt x="339" y="20"/>
                  </a:cubicBezTo>
                  <a:cubicBezTo>
                    <a:pt x="316" y="1"/>
                    <a:pt x="201" y="0"/>
                    <a:pt x="177" y="0"/>
                  </a:cubicBezTo>
                  <a:cubicBezTo>
                    <a:pt x="154" y="0"/>
                    <a:pt x="39" y="1"/>
                    <a:pt x="16" y="20"/>
                  </a:cubicBezTo>
                  <a:cubicBezTo>
                    <a:pt x="15" y="20"/>
                    <a:pt x="15" y="20"/>
                    <a:pt x="15" y="20"/>
                  </a:cubicBezTo>
                  <a:cubicBezTo>
                    <a:pt x="11" y="21"/>
                    <a:pt x="7" y="24"/>
                    <a:pt x="4" y="28"/>
                  </a:cubicBezTo>
                  <a:cubicBezTo>
                    <a:pt x="0" y="36"/>
                    <a:pt x="3" y="47"/>
                    <a:pt x="3" y="49"/>
                  </a:cubicBezTo>
                  <a:cubicBezTo>
                    <a:pt x="4" y="50"/>
                    <a:pt x="4" y="50"/>
                    <a:pt x="4" y="50"/>
                  </a:cubicBezTo>
                  <a:cubicBezTo>
                    <a:pt x="8" y="89"/>
                    <a:pt x="8" y="89"/>
                    <a:pt x="8" y="89"/>
                  </a:cubicBezTo>
                  <a:cubicBezTo>
                    <a:pt x="9" y="92"/>
                    <a:pt x="10" y="94"/>
                    <a:pt x="13" y="95"/>
                  </a:cubicBezTo>
                  <a:cubicBezTo>
                    <a:pt x="14" y="112"/>
                    <a:pt x="19" y="140"/>
                    <a:pt x="33" y="168"/>
                  </a:cubicBezTo>
                  <a:cubicBezTo>
                    <a:pt x="51" y="206"/>
                    <a:pt x="90" y="250"/>
                    <a:pt x="174" y="250"/>
                  </a:cubicBezTo>
                  <a:cubicBezTo>
                    <a:pt x="181" y="250"/>
                    <a:pt x="181" y="250"/>
                    <a:pt x="181" y="250"/>
                  </a:cubicBezTo>
                  <a:cubicBezTo>
                    <a:pt x="265" y="250"/>
                    <a:pt x="304" y="206"/>
                    <a:pt x="322" y="168"/>
                  </a:cubicBezTo>
                  <a:cubicBezTo>
                    <a:pt x="335" y="140"/>
                    <a:pt x="340" y="112"/>
                    <a:pt x="342" y="95"/>
                  </a:cubicBezTo>
                  <a:cubicBezTo>
                    <a:pt x="345" y="94"/>
                    <a:pt x="346" y="92"/>
                    <a:pt x="347" y="89"/>
                  </a:cubicBezTo>
                  <a:cubicBezTo>
                    <a:pt x="351" y="50"/>
                    <a:pt x="351" y="50"/>
                    <a:pt x="351" y="50"/>
                  </a:cubicBezTo>
                  <a:cubicBezTo>
                    <a:pt x="352" y="48"/>
                    <a:pt x="352" y="48"/>
                    <a:pt x="352" y="48"/>
                  </a:cubicBezTo>
                  <a:cubicBezTo>
                    <a:pt x="352" y="47"/>
                    <a:pt x="355" y="36"/>
                    <a:pt x="350" y="28"/>
                  </a:cubicBezTo>
                  <a:close/>
                  <a:moveTo>
                    <a:pt x="318" y="100"/>
                  </a:moveTo>
                  <a:cubicBezTo>
                    <a:pt x="311" y="108"/>
                    <a:pt x="287" y="134"/>
                    <a:pt x="244" y="144"/>
                  </a:cubicBezTo>
                  <a:cubicBezTo>
                    <a:pt x="242" y="144"/>
                    <a:pt x="240" y="144"/>
                    <a:pt x="239" y="145"/>
                  </a:cubicBezTo>
                  <a:cubicBezTo>
                    <a:pt x="236" y="145"/>
                    <a:pt x="236" y="145"/>
                    <a:pt x="236" y="145"/>
                  </a:cubicBezTo>
                  <a:cubicBezTo>
                    <a:pt x="235" y="145"/>
                    <a:pt x="234" y="145"/>
                    <a:pt x="234" y="146"/>
                  </a:cubicBezTo>
                  <a:cubicBezTo>
                    <a:pt x="233" y="146"/>
                    <a:pt x="232" y="146"/>
                    <a:pt x="231" y="146"/>
                  </a:cubicBezTo>
                  <a:cubicBezTo>
                    <a:pt x="228" y="146"/>
                    <a:pt x="228" y="146"/>
                    <a:pt x="228" y="146"/>
                  </a:cubicBezTo>
                  <a:cubicBezTo>
                    <a:pt x="227" y="146"/>
                    <a:pt x="225" y="147"/>
                    <a:pt x="223" y="147"/>
                  </a:cubicBezTo>
                  <a:cubicBezTo>
                    <a:pt x="223" y="147"/>
                    <a:pt x="223" y="147"/>
                    <a:pt x="223" y="147"/>
                  </a:cubicBezTo>
                  <a:cubicBezTo>
                    <a:pt x="221" y="147"/>
                    <a:pt x="219" y="147"/>
                    <a:pt x="217" y="147"/>
                  </a:cubicBezTo>
                  <a:cubicBezTo>
                    <a:pt x="216" y="147"/>
                    <a:pt x="216" y="147"/>
                    <a:pt x="216" y="147"/>
                  </a:cubicBezTo>
                  <a:cubicBezTo>
                    <a:pt x="213" y="147"/>
                    <a:pt x="210" y="147"/>
                    <a:pt x="208" y="146"/>
                  </a:cubicBezTo>
                  <a:cubicBezTo>
                    <a:pt x="208" y="146"/>
                    <a:pt x="208" y="146"/>
                    <a:pt x="208" y="146"/>
                  </a:cubicBezTo>
                  <a:cubicBezTo>
                    <a:pt x="208" y="146"/>
                    <a:pt x="207" y="145"/>
                    <a:pt x="207" y="145"/>
                  </a:cubicBezTo>
                  <a:cubicBezTo>
                    <a:pt x="207" y="145"/>
                    <a:pt x="207" y="145"/>
                    <a:pt x="207" y="145"/>
                  </a:cubicBezTo>
                  <a:cubicBezTo>
                    <a:pt x="206" y="145"/>
                    <a:pt x="206" y="145"/>
                    <a:pt x="206" y="145"/>
                  </a:cubicBezTo>
                  <a:cubicBezTo>
                    <a:pt x="206" y="144"/>
                    <a:pt x="206" y="144"/>
                    <a:pt x="206" y="144"/>
                  </a:cubicBezTo>
                  <a:cubicBezTo>
                    <a:pt x="205" y="144"/>
                    <a:pt x="205" y="144"/>
                    <a:pt x="205" y="144"/>
                  </a:cubicBezTo>
                  <a:cubicBezTo>
                    <a:pt x="205" y="143"/>
                    <a:pt x="205" y="143"/>
                    <a:pt x="205" y="143"/>
                  </a:cubicBezTo>
                  <a:cubicBezTo>
                    <a:pt x="205" y="142"/>
                    <a:pt x="205" y="142"/>
                    <a:pt x="204" y="142"/>
                  </a:cubicBezTo>
                  <a:cubicBezTo>
                    <a:pt x="204" y="140"/>
                    <a:pt x="204" y="138"/>
                    <a:pt x="204" y="136"/>
                  </a:cubicBezTo>
                  <a:cubicBezTo>
                    <a:pt x="200" y="115"/>
                    <a:pt x="200" y="115"/>
                    <a:pt x="200" y="115"/>
                  </a:cubicBezTo>
                  <a:cubicBezTo>
                    <a:pt x="200" y="114"/>
                    <a:pt x="200" y="112"/>
                    <a:pt x="199" y="111"/>
                  </a:cubicBezTo>
                  <a:cubicBezTo>
                    <a:pt x="199" y="110"/>
                    <a:pt x="199" y="109"/>
                    <a:pt x="198" y="107"/>
                  </a:cubicBezTo>
                  <a:cubicBezTo>
                    <a:pt x="198" y="106"/>
                    <a:pt x="198" y="105"/>
                    <a:pt x="198" y="104"/>
                  </a:cubicBezTo>
                  <a:cubicBezTo>
                    <a:pt x="196" y="100"/>
                    <a:pt x="196" y="100"/>
                    <a:pt x="196" y="100"/>
                  </a:cubicBezTo>
                  <a:cubicBezTo>
                    <a:pt x="196" y="99"/>
                    <a:pt x="196" y="99"/>
                    <a:pt x="196" y="98"/>
                  </a:cubicBezTo>
                  <a:cubicBezTo>
                    <a:pt x="191" y="100"/>
                    <a:pt x="191" y="100"/>
                    <a:pt x="191" y="100"/>
                  </a:cubicBezTo>
                  <a:cubicBezTo>
                    <a:pt x="191" y="99"/>
                    <a:pt x="191" y="99"/>
                    <a:pt x="191" y="99"/>
                  </a:cubicBezTo>
                  <a:cubicBezTo>
                    <a:pt x="196" y="98"/>
                    <a:pt x="196" y="98"/>
                    <a:pt x="196" y="98"/>
                  </a:cubicBezTo>
                  <a:cubicBezTo>
                    <a:pt x="195" y="97"/>
                    <a:pt x="195" y="96"/>
                    <a:pt x="195" y="96"/>
                  </a:cubicBezTo>
                  <a:cubicBezTo>
                    <a:pt x="195" y="95"/>
                    <a:pt x="195" y="95"/>
                    <a:pt x="195" y="95"/>
                  </a:cubicBezTo>
                  <a:cubicBezTo>
                    <a:pt x="193" y="91"/>
                    <a:pt x="192" y="88"/>
                    <a:pt x="190" y="85"/>
                  </a:cubicBezTo>
                  <a:cubicBezTo>
                    <a:pt x="186" y="79"/>
                    <a:pt x="182" y="78"/>
                    <a:pt x="179" y="78"/>
                  </a:cubicBezTo>
                  <a:cubicBezTo>
                    <a:pt x="177" y="78"/>
                    <a:pt x="177" y="78"/>
                    <a:pt x="177" y="78"/>
                  </a:cubicBezTo>
                  <a:cubicBezTo>
                    <a:pt x="176" y="78"/>
                    <a:pt x="176" y="78"/>
                    <a:pt x="176" y="78"/>
                  </a:cubicBezTo>
                  <a:cubicBezTo>
                    <a:pt x="173" y="78"/>
                    <a:pt x="169" y="79"/>
                    <a:pt x="165" y="85"/>
                  </a:cubicBezTo>
                  <a:cubicBezTo>
                    <a:pt x="163" y="88"/>
                    <a:pt x="161" y="91"/>
                    <a:pt x="160" y="95"/>
                  </a:cubicBezTo>
                  <a:cubicBezTo>
                    <a:pt x="160" y="96"/>
                    <a:pt x="159" y="97"/>
                    <a:pt x="159" y="98"/>
                  </a:cubicBezTo>
                  <a:cubicBezTo>
                    <a:pt x="159" y="98"/>
                    <a:pt x="159" y="98"/>
                    <a:pt x="159" y="98"/>
                  </a:cubicBezTo>
                  <a:cubicBezTo>
                    <a:pt x="159" y="99"/>
                    <a:pt x="158" y="100"/>
                    <a:pt x="158" y="101"/>
                  </a:cubicBezTo>
                  <a:cubicBezTo>
                    <a:pt x="158" y="101"/>
                    <a:pt x="158" y="101"/>
                    <a:pt x="158" y="101"/>
                  </a:cubicBezTo>
                  <a:cubicBezTo>
                    <a:pt x="158" y="102"/>
                    <a:pt x="158" y="103"/>
                    <a:pt x="157" y="104"/>
                  </a:cubicBezTo>
                  <a:cubicBezTo>
                    <a:pt x="157" y="106"/>
                    <a:pt x="156" y="108"/>
                    <a:pt x="156" y="111"/>
                  </a:cubicBezTo>
                  <a:cubicBezTo>
                    <a:pt x="155" y="112"/>
                    <a:pt x="155" y="112"/>
                    <a:pt x="155" y="112"/>
                  </a:cubicBezTo>
                  <a:cubicBezTo>
                    <a:pt x="155" y="113"/>
                    <a:pt x="155" y="114"/>
                    <a:pt x="155" y="115"/>
                  </a:cubicBezTo>
                  <a:cubicBezTo>
                    <a:pt x="154" y="116"/>
                    <a:pt x="154" y="116"/>
                    <a:pt x="154" y="116"/>
                  </a:cubicBezTo>
                  <a:cubicBezTo>
                    <a:pt x="154" y="117"/>
                    <a:pt x="154" y="118"/>
                    <a:pt x="154" y="119"/>
                  </a:cubicBezTo>
                  <a:cubicBezTo>
                    <a:pt x="152" y="130"/>
                    <a:pt x="152" y="130"/>
                    <a:pt x="152" y="130"/>
                  </a:cubicBezTo>
                  <a:cubicBezTo>
                    <a:pt x="152" y="132"/>
                    <a:pt x="152" y="133"/>
                    <a:pt x="151" y="134"/>
                  </a:cubicBezTo>
                  <a:cubicBezTo>
                    <a:pt x="151" y="136"/>
                    <a:pt x="151" y="136"/>
                    <a:pt x="151" y="136"/>
                  </a:cubicBezTo>
                  <a:cubicBezTo>
                    <a:pt x="151" y="138"/>
                    <a:pt x="151" y="140"/>
                    <a:pt x="150" y="142"/>
                  </a:cubicBezTo>
                  <a:cubicBezTo>
                    <a:pt x="150" y="147"/>
                    <a:pt x="142" y="147"/>
                    <a:pt x="139" y="147"/>
                  </a:cubicBezTo>
                  <a:cubicBezTo>
                    <a:pt x="138" y="147"/>
                    <a:pt x="138" y="147"/>
                    <a:pt x="138" y="147"/>
                  </a:cubicBezTo>
                  <a:cubicBezTo>
                    <a:pt x="136" y="147"/>
                    <a:pt x="134" y="147"/>
                    <a:pt x="132" y="147"/>
                  </a:cubicBezTo>
                  <a:cubicBezTo>
                    <a:pt x="127" y="146"/>
                    <a:pt x="127" y="146"/>
                    <a:pt x="127" y="146"/>
                  </a:cubicBezTo>
                  <a:cubicBezTo>
                    <a:pt x="126" y="146"/>
                    <a:pt x="125" y="146"/>
                    <a:pt x="125" y="146"/>
                  </a:cubicBezTo>
                  <a:cubicBezTo>
                    <a:pt x="121" y="146"/>
                    <a:pt x="121" y="146"/>
                    <a:pt x="121" y="146"/>
                  </a:cubicBezTo>
                  <a:cubicBezTo>
                    <a:pt x="120" y="145"/>
                    <a:pt x="119" y="145"/>
                    <a:pt x="118" y="145"/>
                  </a:cubicBezTo>
                  <a:cubicBezTo>
                    <a:pt x="116" y="145"/>
                    <a:pt x="116" y="145"/>
                    <a:pt x="116" y="145"/>
                  </a:cubicBezTo>
                  <a:cubicBezTo>
                    <a:pt x="70" y="136"/>
                    <a:pt x="44" y="108"/>
                    <a:pt x="37" y="100"/>
                  </a:cubicBezTo>
                  <a:cubicBezTo>
                    <a:pt x="28" y="31"/>
                    <a:pt x="28" y="31"/>
                    <a:pt x="28" y="31"/>
                  </a:cubicBezTo>
                  <a:cubicBezTo>
                    <a:pt x="37" y="27"/>
                    <a:pt x="81" y="17"/>
                    <a:pt x="177" y="17"/>
                  </a:cubicBezTo>
                  <a:cubicBezTo>
                    <a:pt x="267" y="17"/>
                    <a:pt x="317" y="26"/>
                    <a:pt x="327" y="31"/>
                  </a:cubicBezTo>
                  <a:lnTo>
                    <a:pt x="318" y="100"/>
                  </a:lnTo>
                  <a:close/>
                  <a:moveTo>
                    <a:pt x="137" y="164"/>
                  </a:moveTo>
                  <a:cubicBezTo>
                    <a:pt x="154" y="164"/>
                    <a:pt x="165" y="156"/>
                    <a:pt x="167" y="144"/>
                  </a:cubicBezTo>
                  <a:cubicBezTo>
                    <a:pt x="171" y="113"/>
                    <a:pt x="175" y="101"/>
                    <a:pt x="177" y="96"/>
                  </a:cubicBezTo>
                  <a:cubicBezTo>
                    <a:pt x="180" y="101"/>
                    <a:pt x="184" y="112"/>
                    <a:pt x="188" y="144"/>
                  </a:cubicBezTo>
                  <a:cubicBezTo>
                    <a:pt x="190" y="156"/>
                    <a:pt x="201" y="164"/>
                    <a:pt x="217" y="164"/>
                  </a:cubicBezTo>
                  <a:cubicBezTo>
                    <a:pt x="271" y="162"/>
                    <a:pt x="306" y="135"/>
                    <a:pt x="322" y="120"/>
                  </a:cubicBezTo>
                  <a:cubicBezTo>
                    <a:pt x="320" y="132"/>
                    <a:pt x="315" y="147"/>
                    <a:pt x="308" y="162"/>
                  </a:cubicBezTo>
                  <a:cubicBezTo>
                    <a:pt x="284" y="210"/>
                    <a:pt x="242" y="235"/>
                    <a:pt x="180" y="235"/>
                  </a:cubicBezTo>
                  <a:cubicBezTo>
                    <a:pt x="177" y="235"/>
                    <a:pt x="177" y="235"/>
                    <a:pt x="177" y="235"/>
                  </a:cubicBezTo>
                  <a:cubicBezTo>
                    <a:pt x="174" y="235"/>
                    <a:pt x="174" y="235"/>
                    <a:pt x="174" y="235"/>
                  </a:cubicBezTo>
                  <a:cubicBezTo>
                    <a:pt x="113" y="235"/>
                    <a:pt x="70" y="210"/>
                    <a:pt x="47" y="162"/>
                  </a:cubicBezTo>
                  <a:cubicBezTo>
                    <a:pt x="40" y="147"/>
                    <a:pt x="35" y="132"/>
                    <a:pt x="32" y="119"/>
                  </a:cubicBezTo>
                  <a:cubicBezTo>
                    <a:pt x="48" y="135"/>
                    <a:pt x="83" y="162"/>
                    <a:pt x="137" y="164"/>
                  </a:cubicBezTo>
                  <a:close/>
                </a:path>
              </a:pathLst>
            </a:custGeom>
            <a:solidFill>
              <a:srgbClr val="231F2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18" name="Freeform 94"/>
            <p:cNvSpPr/>
            <p:nvPr/>
          </p:nvSpPr>
          <p:spPr bwMode="auto">
            <a:xfrm>
              <a:off x="8935" y="4431"/>
              <a:ext cx="1339" cy="980"/>
            </a:xfrm>
            <a:custGeom>
              <a:avLst/>
              <a:gdLst>
                <a:gd name="T0" fmla="*/ 293 w 329"/>
                <a:gd name="T1" fmla="*/ 54 h 239"/>
                <a:gd name="T2" fmla="*/ 170 w 329"/>
                <a:gd name="T3" fmla="*/ 2 h 239"/>
                <a:gd name="T4" fmla="*/ 165 w 329"/>
                <a:gd name="T5" fmla="*/ 102 h 239"/>
                <a:gd name="T6" fmla="*/ 160 w 329"/>
                <a:gd name="T7" fmla="*/ 2 h 239"/>
                <a:gd name="T8" fmla="*/ 36 w 329"/>
                <a:gd name="T9" fmla="*/ 54 h 239"/>
                <a:gd name="T10" fmla="*/ 9 w 329"/>
                <a:gd name="T11" fmla="*/ 210 h 239"/>
                <a:gd name="T12" fmla="*/ 162 w 329"/>
                <a:gd name="T13" fmla="*/ 232 h 239"/>
                <a:gd name="T14" fmla="*/ 165 w 329"/>
                <a:gd name="T15" fmla="*/ 225 h 239"/>
                <a:gd name="T16" fmla="*/ 167 w 329"/>
                <a:gd name="T17" fmla="*/ 232 h 239"/>
                <a:gd name="T18" fmla="*/ 321 w 329"/>
                <a:gd name="T19" fmla="*/ 210 h 239"/>
                <a:gd name="T20" fmla="*/ 293 w 329"/>
                <a:gd name="T21" fmla="*/ 54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9" h="239">
                  <a:moveTo>
                    <a:pt x="293" y="54"/>
                  </a:moveTo>
                  <a:cubicBezTo>
                    <a:pt x="257" y="0"/>
                    <a:pt x="170" y="2"/>
                    <a:pt x="170" y="2"/>
                  </a:cubicBezTo>
                  <a:cubicBezTo>
                    <a:pt x="170" y="2"/>
                    <a:pt x="167" y="50"/>
                    <a:pt x="165" y="102"/>
                  </a:cubicBezTo>
                  <a:cubicBezTo>
                    <a:pt x="163" y="50"/>
                    <a:pt x="160" y="2"/>
                    <a:pt x="160" y="2"/>
                  </a:cubicBezTo>
                  <a:cubicBezTo>
                    <a:pt x="160" y="2"/>
                    <a:pt x="73" y="0"/>
                    <a:pt x="36" y="54"/>
                  </a:cubicBezTo>
                  <a:cubicBezTo>
                    <a:pt x="0" y="107"/>
                    <a:pt x="9" y="210"/>
                    <a:pt x="9" y="210"/>
                  </a:cubicBezTo>
                  <a:cubicBezTo>
                    <a:pt x="9" y="210"/>
                    <a:pt x="150" y="239"/>
                    <a:pt x="162" y="232"/>
                  </a:cubicBezTo>
                  <a:cubicBezTo>
                    <a:pt x="163" y="232"/>
                    <a:pt x="164" y="229"/>
                    <a:pt x="165" y="225"/>
                  </a:cubicBezTo>
                  <a:cubicBezTo>
                    <a:pt x="165" y="229"/>
                    <a:pt x="166" y="232"/>
                    <a:pt x="167" y="232"/>
                  </a:cubicBezTo>
                  <a:cubicBezTo>
                    <a:pt x="179" y="239"/>
                    <a:pt x="321" y="210"/>
                    <a:pt x="321" y="210"/>
                  </a:cubicBezTo>
                  <a:cubicBezTo>
                    <a:pt x="321" y="210"/>
                    <a:pt x="329" y="107"/>
                    <a:pt x="293" y="54"/>
                  </a:cubicBezTo>
                  <a:close/>
                </a:path>
              </a:pathLst>
            </a:custGeom>
            <a:solidFill>
              <a:srgbClr val="CD1B17"/>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2" name="Freeform 98"/>
            <p:cNvSpPr/>
            <p:nvPr/>
          </p:nvSpPr>
          <p:spPr bwMode="auto">
            <a:xfrm>
              <a:off x="8585" y="5287"/>
              <a:ext cx="2031" cy="311"/>
            </a:xfrm>
            <a:custGeom>
              <a:avLst/>
              <a:gdLst>
                <a:gd name="T0" fmla="*/ 407 w 499"/>
                <a:gd name="T1" fmla="*/ 0 h 76"/>
                <a:gd name="T2" fmla="*/ 251 w 499"/>
                <a:gd name="T3" fmla="*/ 17 h 76"/>
                <a:gd name="T4" fmla="*/ 95 w 499"/>
                <a:gd name="T5" fmla="*/ 0 h 76"/>
                <a:gd name="T6" fmla="*/ 17 w 499"/>
                <a:gd name="T7" fmla="*/ 50 h 76"/>
                <a:gd name="T8" fmla="*/ 250 w 499"/>
                <a:gd name="T9" fmla="*/ 63 h 76"/>
                <a:gd name="T10" fmla="*/ 483 w 499"/>
                <a:gd name="T11" fmla="*/ 50 h 76"/>
                <a:gd name="T12" fmla="*/ 407 w 499"/>
                <a:gd name="T13" fmla="*/ 0 h 76"/>
              </a:gdLst>
              <a:ahLst/>
              <a:cxnLst>
                <a:cxn ang="0">
                  <a:pos x="T0" y="T1"/>
                </a:cxn>
                <a:cxn ang="0">
                  <a:pos x="T2" y="T3"/>
                </a:cxn>
                <a:cxn ang="0">
                  <a:pos x="T4" y="T5"/>
                </a:cxn>
                <a:cxn ang="0">
                  <a:pos x="T6" y="T7"/>
                </a:cxn>
                <a:cxn ang="0">
                  <a:pos x="T8" y="T9"/>
                </a:cxn>
                <a:cxn ang="0">
                  <a:pos x="T10" y="T11"/>
                </a:cxn>
                <a:cxn ang="0">
                  <a:pos x="T12" y="T13"/>
                </a:cxn>
              </a:cxnLst>
              <a:rect l="0" t="0" r="r" b="b"/>
              <a:pathLst>
                <a:path w="499" h="76">
                  <a:moveTo>
                    <a:pt x="407" y="0"/>
                  </a:moveTo>
                  <a:cubicBezTo>
                    <a:pt x="251" y="17"/>
                    <a:pt x="251" y="17"/>
                    <a:pt x="251" y="17"/>
                  </a:cubicBezTo>
                  <a:cubicBezTo>
                    <a:pt x="95" y="0"/>
                    <a:pt x="95" y="0"/>
                    <a:pt x="95" y="0"/>
                  </a:cubicBezTo>
                  <a:cubicBezTo>
                    <a:pt x="95" y="0"/>
                    <a:pt x="0" y="30"/>
                    <a:pt x="17" y="50"/>
                  </a:cubicBezTo>
                  <a:cubicBezTo>
                    <a:pt x="41" y="76"/>
                    <a:pt x="193" y="63"/>
                    <a:pt x="250" y="63"/>
                  </a:cubicBezTo>
                  <a:cubicBezTo>
                    <a:pt x="307" y="63"/>
                    <a:pt x="470" y="67"/>
                    <a:pt x="483" y="50"/>
                  </a:cubicBezTo>
                  <a:cubicBezTo>
                    <a:pt x="499" y="29"/>
                    <a:pt x="407" y="0"/>
                    <a:pt x="407" y="0"/>
                  </a:cubicBezTo>
                  <a:close/>
                </a:path>
              </a:pathLst>
            </a:custGeom>
            <a:solidFill>
              <a:srgbClr val="AA1207"/>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4" name="Freeform 100"/>
            <p:cNvSpPr/>
            <p:nvPr/>
          </p:nvSpPr>
          <p:spPr bwMode="auto">
            <a:xfrm>
              <a:off x="8967" y="5058"/>
              <a:ext cx="1275" cy="229"/>
            </a:xfrm>
            <a:custGeom>
              <a:avLst/>
              <a:gdLst>
                <a:gd name="T0" fmla="*/ 0 w 313"/>
                <a:gd name="T1" fmla="*/ 0 h 56"/>
                <a:gd name="T2" fmla="*/ 157 w 313"/>
                <a:gd name="T3" fmla="*/ 25 h 56"/>
                <a:gd name="T4" fmla="*/ 313 w 313"/>
                <a:gd name="T5" fmla="*/ 3 h 56"/>
                <a:gd name="T6" fmla="*/ 313 w 313"/>
                <a:gd name="T7" fmla="*/ 33 h 56"/>
                <a:gd name="T8" fmla="*/ 154 w 313"/>
                <a:gd name="T9" fmla="*/ 56 h 56"/>
                <a:gd name="T10" fmla="*/ 1 w 313"/>
                <a:gd name="T11" fmla="*/ 33 h 56"/>
                <a:gd name="T12" fmla="*/ 0 w 313"/>
                <a:gd name="T13" fmla="*/ 19 h 56"/>
                <a:gd name="T14" fmla="*/ 0 w 313"/>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3" h="56">
                  <a:moveTo>
                    <a:pt x="0" y="0"/>
                  </a:moveTo>
                  <a:cubicBezTo>
                    <a:pt x="0" y="0"/>
                    <a:pt x="65" y="25"/>
                    <a:pt x="157" y="25"/>
                  </a:cubicBezTo>
                  <a:cubicBezTo>
                    <a:pt x="249" y="25"/>
                    <a:pt x="313" y="3"/>
                    <a:pt x="313" y="3"/>
                  </a:cubicBezTo>
                  <a:cubicBezTo>
                    <a:pt x="313" y="33"/>
                    <a:pt x="313" y="33"/>
                    <a:pt x="313" y="33"/>
                  </a:cubicBezTo>
                  <a:cubicBezTo>
                    <a:pt x="313" y="33"/>
                    <a:pt x="233" y="56"/>
                    <a:pt x="154" y="56"/>
                  </a:cubicBezTo>
                  <a:cubicBezTo>
                    <a:pt x="75" y="56"/>
                    <a:pt x="1" y="33"/>
                    <a:pt x="1" y="33"/>
                  </a:cubicBezTo>
                  <a:cubicBezTo>
                    <a:pt x="1" y="33"/>
                    <a:pt x="0" y="27"/>
                    <a:pt x="0" y="19"/>
                  </a:cubicBezTo>
                  <a:cubicBezTo>
                    <a:pt x="0" y="11"/>
                    <a:pt x="0" y="0"/>
                    <a:pt x="0" y="0"/>
                  </a:cubicBezTo>
                  <a:close/>
                </a:path>
              </a:pathLst>
            </a:custGeom>
            <a:solidFill>
              <a:srgbClr val="EAA52A"/>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6" name="Freeform 102"/>
            <p:cNvSpPr/>
            <p:nvPr/>
          </p:nvSpPr>
          <p:spPr bwMode="auto">
            <a:xfrm>
              <a:off x="9356" y="4729"/>
              <a:ext cx="487" cy="551"/>
            </a:xfrm>
            <a:custGeom>
              <a:avLst/>
              <a:gdLst>
                <a:gd name="T0" fmla="*/ 18 w 120"/>
                <a:gd name="T1" fmla="*/ 128 h 134"/>
                <a:gd name="T2" fmla="*/ 104 w 120"/>
                <a:gd name="T3" fmla="*/ 128 h 134"/>
                <a:gd name="T4" fmla="*/ 118 w 120"/>
                <a:gd name="T5" fmla="*/ 57 h 134"/>
                <a:gd name="T6" fmla="*/ 62 w 120"/>
                <a:gd name="T7" fmla="*/ 0 h 134"/>
                <a:gd name="T8" fmla="*/ 1 w 120"/>
                <a:gd name="T9" fmla="*/ 62 h 134"/>
                <a:gd name="T10" fmla="*/ 18 w 120"/>
                <a:gd name="T11" fmla="*/ 128 h 134"/>
              </a:gdLst>
              <a:ahLst/>
              <a:cxnLst>
                <a:cxn ang="0">
                  <a:pos x="T0" y="T1"/>
                </a:cxn>
                <a:cxn ang="0">
                  <a:pos x="T2" y="T3"/>
                </a:cxn>
                <a:cxn ang="0">
                  <a:pos x="T4" y="T5"/>
                </a:cxn>
                <a:cxn ang="0">
                  <a:pos x="T6" y="T7"/>
                </a:cxn>
                <a:cxn ang="0">
                  <a:pos x="T8" y="T9"/>
                </a:cxn>
                <a:cxn ang="0">
                  <a:pos x="T10" y="T11"/>
                </a:cxn>
              </a:cxnLst>
              <a:rect l="0" t="0" r="r" b="b"/>
              <a:pathLst>
                <a:path w="120" h="134">
                  <a:moveTo>
                    <a:pt x="18" y="128"/>
                  </a:moveTo>
                  <a:cubicBezTo>
                    <a:pt x="18" y="128"/>
                    <a:pt x="99" y="134"/>
                    <a:pt x="104" y="128"/>
                  </a:cubicBezTo>
                  <a:cubicBezTo>
                    <a:pt x="110" y="122"/>
                    <a:pt x="120" y="74"/>
                    <a:pt x="118" y="57"/>
                  </a:cubicBezTo>
                  <a:cubicBezTo>
                    <a:pt x="116" y="41"/>
                    <a:pt x="76" y="0"/>
                    <a:pt x="62" y="0"/>
                  </a:cubicBezTo>
                  <a:cubicBezTo>
                    <a:pt x="47" y="0"/>
                    <a:pt x="0" y="48"/>
                    <a:pt x="1" y="62"/>
                  </a:cubicBezTo>
                  <a:cubicBezTo>
                    <a:pt x="2" y="77"/>
                    <a:pt x="18" y="128"/>
                    <a:pt x="18" y="128"/>
                  </a:cubicBezTo>
                  <a:close/>
                </a:path>
              </a:pathLst>
            </a:custGeom>
            <a:solidFill>
              <a:srgbClr val="F8AF2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sp>
        <p:nvSpPr>
          <p:cNvPr id="3" name="椭圆形标注 2"/>
          <p:cNvSpPr/>
          <p:nvPr/>
        </p:nvSpPr>
        <p:spPr>
          <a:xfrm>
            <a:off x="1111250" y="1932305"/>
            <a:ext cx="4664075" cy="3695700"/>
          </a:xfrm>
          <a:prstGeom prst="wedgeEllipseCallout">
            <a:avLst/>
          </a:prstGeom>
          <a:solidFill>
            <a:schemeClr val="bg1"/>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1613535" y="2476500"/>
            <a:ext cx="3658870" cy="2830195"/>
          </a:xfrm>
          <a:prstGeom prst="rect">
            <a:avLst/>
          </a:prstGeom>
          <a:noFill/>
        </p:spPr>
        <p:txBody>
          <a:bodyPr wrap="square" rtlCol="0">
            <a:spAutoFit/>
          </a:bodyPr>
          <a:lstStyle/>
          <a:p>
            <a:pPr algn="just"/>
            <a:r>
              <a:rPr lang="zh-CN" altLang="en-US" sz="3200" noProof="0" dirty="0" smtClean="0">
                <a:ln>
                  <a:noFill/>
                </a:ln>
                <a:effectLst/>
                <a:uLnTx/>
                <a:uFillTx/>
                <a:latin typeface="微软雅黑" panose="020B0503020204020204" pitchFamily="34" charset="-122"/>
                <a:ea typeface="微软雅黑" panose="020B0503020204020204" pitchFamily="34" charset="-122"/>
                <a:sym typeface="+mn-ea"/>
              </a:rPr>
              <a:t>受到火势威胁时，要当机立断披上浸湿的衣物、被褥等向安全出口方向冲出去。</a:t>
            </a:r>
            <a:endParaRPr kumimoji="0" lang="zh-CN" altLang="en-US" b="1" i="0" u="none" strike="noStrike" kern="1200" cap="none" spc="0" normalizeH="0" baseline="0" noProof="0" dirty="0">
              <a:ln>
                <a:noFill/>
              </a:ln>
              <a:solidFill>
                <a:schemeClr val="tx1"/>
              </a:solidFill>
              <a:effectLst/>
              <a:uLnTx/>
              <a:uFillTx/>
              <a:latin typeface="+mn-lt"/>
              <a:ea typeface="+mn-ea"/>
              <a:cs typeface="+mn-cs"/>
            </a:endParaRPr>
          </a:p>
          <a:p>
            <a:endParaRPr lang="zh-CN" altLang="en-US"/>
          </a:p>
        </p:txBody>
      </p:sp>
      <p:grpSp>
        <p:nvGrpSpPr>
          <p:cNvPr id="22717" name="组合 22716"/>
          <p:cNvGrpSpPr/>
          <p:nvPr/>
        </p:nvGrpSpPr>
        <p:grpSpPr>
          <a:xfrm>
            <a:off x="580390" y="753745"/>
            <a:ext cx="993775" cy="1000760"/>
            <a:chOff x="3180556" y="2181225"/>
            <a:chExt cx="887413" cy="1046162"/>
          </a:xfrm>
        </p:grpSpPr>
        <p:sp>
          <p:nvSpPr>
            <p:cNvPr id="37" name="Freeform 23"/>
            <p:cNvSpPr/>
            <p:nvPr/>
          </p:nvSpPr>
          <p:spPr bwMode="auto">
            <a:xfrm>
              <a:off x="3266281" y="2628900"/>
              <a:ext cx="317500" cy="300038"/>
            </a:xfrm>
            <a:custGeom>
              <a:avLst/>
              <a:gdLst>
                <a:gd name="T0" fmla="*/ 0 w 143"/>
                <a:gd name="T1" fmla="*/ 0 h 135"/>
                <a:gd name="T2" fmla="*/ 143 w 143"/>
                <a:gd name="T3" fmla="*/ 135 h 135"/>
              </a:gdLst>
              <a:ahLst/>
              <a:cxnLst>
                <a:cxn ang="0">
                  <a:pos x="T0" y="T1"/>
                </a:cxn>
                <a:cxn ang="0">
                  <a:pos x="T2" y="T3"/>
                </a:cxn>
              </a:cxnLst>
              <a:rect l="0" t="0" r="r" b="b"/>
              <a:pathLst>
                <a:path w="143" h="135">
                  <a:moveTo>
                    <a:pt x="0" y="0"/>
                  </a:moveTo>
                  <a:cubicBezTo>
                    <a:pt x="35" y="90"/>
                    <a:pt x="94" y="122"/>
                    <a:pt x="143" y="135"/>
                  </a:cubicBezTo>
                </a:path>
              </a:pathLst>
            </a:custGeom>
            <a:noFill/>
            <a:ln w="30163" cap="flat">
              <a:solidFill>
                <a:srgbClr val="231F20"/>
              </a:solidFill>
              <a:prstDash val="solid"/>
              <a:miter lim="800000"/>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8" name="Rectangle 24"/>
            <p:cNvSpPr>
              <a:spLocks noChangeArrowheads="1"/>
            </p:cNvSpPr>
            <p:nvPr/>
          </p:nvSpPr>
          <p:spPr bwMode="auto">
            <a:xfrm>
              <a:off x="3567906" y="2851150"/>
              <a:ext cx="261938" cy="117475"/>
            </a:xfrm>
            <a:prstGeom prst="rect">
              <a:avLst/>
            </a:prstGeom>
            <a:solidFill>
              <a:srgbClr val="72101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9" name="Oval 25"/>
            <p:cNvSpPr>
              <a:spLocks noChangeArrowheads="1"/>
            </p:cNvSpPr>
            <p:nvPr/>
          </p:nvSpPr>
          <p:spPr bwMode="auto">
            <a:xfrm>
              <a:off x="3344069" y="2181225"/>
              <a:ext cx="723900" cy="725488"/>
            </a:xfrm>
            <a:prstGeom prst="ellipse">
              <a:avLst/>
            </a:prstGeom>
            <a:solidFill>
              <a:srgbClr val="BF2026"/>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0" name="Oval 26"/>
            <p:cNvSpPr>
              <a:spLocks noChangeArrowheads="1"/>
            </p:cNvSpPr>
            <p:nvPr/>
          </p:nvSpPr>
          <p:spPr bwMode="auto">
            <a:xfrm>
              <a:off x="3613944" y="2451100"/>
              <a:ext cx="184150" cy="184150"/>
            </a:xfrm>
            <a:prstGeom prst="ellipse">
              <a:avLst/>
            </a:prstGeom>
            <a:solidFill>
              <a:srgbClr val="721012"/>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1" name="Freeform 27"/>
            <p:cNvSpPr/>
            <p:nvPr/>
          </p:nvSpPr>
          <p:spPr bwMode="auto">
            <a:xfrm>
              <a:off x="3417094" y="2928937"/>
              <a:ext cx="571500" cy="298450"/>
            </a:xfrm>
            <a:custGeom>
              <a:avLst/>
              <a:gdLst>
                <a:gd name="T0" fmla="*/ 258 w 258"/>
                <a:gd name="T1" fmla="*/ 86 h 135"/>
                <a:gd name="T2" fmla="*/ 209 w 258"/>
                <a:gd name="T3" fmla="*/ 135 h 135"/>
                <a:gd name="T4" fmla="*/ 49 w 258"/>
                <a:gd name="T5" fmla="*/ 135 h 135"/>
                <a:gd name="T6" fmla="*/ 0 w 258"/>
                <a:gd name="T7" fmla="*/ 86 h 135"/>
                <a:gd name="T8" fmla="*/ 0 w 258"/>
                <a:gd name="T9" fmla="*/ 50 h 135"/>
                <a:gd name="T10" fmla="*/ 49 w 258"/>
                <a:gd name="T11" fmla="*/ 0 h 135"/>
                <a:gd name="T12" fmla="*/ 209 w 258"/>
                <a:gd name="T13" fmla="*/ 0 h 135"/>
                <a:gd name="T14" fmla="*/ 258 w 258"/>
                <a:gd name="T15" fmla="*/ 50 h 135"/>
                <a:gd name="T16" fmla="*/ 258 w 258"/>
                <a:gd name="T17" fmla="*/ 8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8" h="135">
                  <a:moveTo>
                    <a:pt x="258" y="86"/>
                  </a:moveTo>
                  <a:cubicBezTo>
                    <a:pt x="258" y="113"/>
                    <a:pt x="236" y="135"/>
                    <a:pt x="209" y="135"/>
                  </a:cubicBezTo>
                  <a:cubicBezTo>
                    <a:pt x="49" y="135"/>
                    <a:pt x="49" y="135"/>
                    <a:pt x="49" y="135"/>
                  </a:cubicBezTo>
                  <a:cubicBezTo>
                    <a:pt x="22" y="135"/>
                    <a:pt x="0" y="113"/>
                    <a:pt x="0" y="86"/>
                  </a:cubicBezTo>
                  <a:cubicBezTo>
                    <a:pt x="0" y="50"/>
                    <a:pt x="0" y="50"/>
                    <a:pt x="0" y="50"/>
                  </a:cubicBezTo>
                  <a:cubicBezTo>
                    <a:pt x="0" y="22"/>
                    <a:pt x="22" y="0"/>
                    <a:pt x="49" y="0"/>
                  </a:cubicBezTo>
                  <a:cubicBezTo>
                    <a:pt x="209" y="0"/>
                    <a:pt x="209" y="0"/>
                    <a:pt x="209" y="0"/>
                  </a:cubicBezTo>
                  <a:cubicBezTo>
                    <a:pt x="236" y="0"/>
                    <a:pt x="258" y="22"/>
                    <a:pt x="258" y="50"/>
                  </a:cubicBezTo>
                  <a:lnTo>
                    <a:pt x="258" y="86"/>
                  </a:lnTo>
                  <a:close/>
                </a:path>
              </a:pathLst>
            </a:custGeom>
            <a:solidFill>
              <a:srgbClr val="414042"/>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2" name="Oval 28"/>
            <p:cNvSpPr>
              <a:spLocks noChangeArrowheads="1"/>
            </p:cNvSpPr>
            <p:nvPr/>
          </p:nvSpPr>
          <p:spPr bwMode="auto">
            <a:xfrm>
              <a:off x="3180556" y="2511425"/>
              <a:ext cx="141288" cy="142875"/>
            </a:xfrm>
            <a:prstGeom prst="ellipse">
              <a:avLst/>
            </a:prstGeom>
            <a:solidFill>
              <a:srgbClr val="231F2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3" name="Freeform 29"/>
            <p:cNvSpPr/>
            <p:nvPr/>
          </p:nvSpPr>
          <p:spPr bwMode="auto">
            <a:xfrm>
              <a:off x="3536156" y="3003550"/>
              <a:ext cx="346075" cy="149225"/>
            </a:xfrm>
            <a:custGeom>
              <a:avLst/>
              <a:gdLst>
                <a:gd name="T0" fmla="*/ 156 w 156"/>
                <a:gd name="T1" fmla="*/ 43 h 67"/>
                <a:gd name="T2" fmla="*/ 131 w 156"/>
                <a:gd name="T3" fmla="*/ 67 h 67"/>
                <a:gd name="T4" fmla="*/ 24 w 156"/>
                <a:gd name="T5" fmla="*/ 67 h 67"/>
                <a:gd name="T6" fmla="*/ 0 w 156"/>
                <a:gd name="T7" fmla="*/ 43 h 67"/>
                <a:gd name="T8" fmla="*/ 0 w 156"/>
                <a:gd name="T9" fmla="*/ 25 h 67"/>
                <a:gd name="T10" fmla="*/ 24 w 156"/>
                <a:gd name="T11" fmla="*/ 0 h 67"/>
                <a:gd name="T12" fmla="*/ 131 w 156"/>
                <a:gd name="T13" fmla="*/ 0 h 67"/>
                <a:gd name="T14" fmla="*/ 156 w 156"/>
                <a:gd name="T15" fmla="*/ 25 h 67"/>
                <a:gd name="T16" fmla="*/ 156 w 156"/>
                <a:gd name="T17" fmla="*/ 43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6" h="67">
                  <a:moveTo>
                    <a:pt x="156" y="43"/>
                  </a:moveTo>
                  <a:cubicBezTo>
                    <a:pt x="156" y="56"/>
                    <a:pt x="145" y="67"/>
                    <a:pt x="131" y="67"/>
                  </a:cubicBezTo>
                  <a:cubicBezTo>
                    <a:pt x="24" y="67"/>
                    <a:pt x="24" y="67"/>
                    <a:pt x="24" y="67"/>
                  </a:cubicBezTo>
                  <a:cubicBezTo>
                    <a:pt x="10" y="67"/>
                    <a:pt x="0" y="56"/>
                    <a:pt x="0" y="43"/>
                  </a:cubicBezTo>
                  <a:cubicBezTo>
                    <a:pt x="0" y="25"/>
                    <a:pt x="0" y="25"/>
                    <a:pt x="0" y="25"/>
                  </a:cubicBezTo>
                  <a:cubicBezTo>
                    <a:pt x="0" y="11"/>
                    <a:pt x="10" y="0"/>
                    <a:pt x="24" y="0"/>
                  </a:cubicBezTo>
                  <a:cubicBezTo>
                    <a:pt x="131" y="0"/>
                    <a:pt x="131" y="0"/>
                    <a:pt x="131" y="0"/>
                  </a:cubicBezTo>
                  <a:cubicBezTo>
                    <a:pt x="145" y="0"/>
                    <a:pt x="156" y="11"/>
                    <a:pt x="156" y="25"/>
                  </a:cubicBezTo>
                  <a:lnTo>
                    <a:pt x="156" y="43"/>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4" name="Oval 30"/>
            <p:cNvSpPr>
              <a:spLocks noChangeArrowheads="1"/>
            </p:cNvSpPr>
            <p:nvPr/>
          </p:nvSpPr>
          <p:spPr bwMode="auto">
            <a:xfrm>
              <a:off x="3674269" y="2509837"/>
              <a:ext cx="63500" cy="66675"/>
            </a:xfrm>
            <a:prstGeom prst="ellipse">
              <a:avLst/>
            </a:prstGeom>
            <a:solidFill>
              <a:srgbClr val="231F2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pic>
        <p:nvPicPr>
          <p:cNvPr id="6" name="图片 5" descr="5a1d6f064566a"/>
          <p:cNvPicPr>
            <a:picLocks noChangeAspect="1"/>
          </p:cNvPicPr>
          <p:nvPr/>
        </p:nvPicPr>
        <p:blipFill>
          <a:blip r:embed="rId3" cstate="print"/>
          <a:stretch>
            <a:fillRect/>
          </a:stretch>
        </p:blipFill>
        <p:spPr>
          <a:xfrm>
            <a:off x="7071360" y="2212340"/>
            <a:ext cx="3608070" cy="3357880"/>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0"/>
            <a:ext cx="12192000" cy="686683"/>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0" y="40352"/>
            <a:ext cx="10104708" cy="645160"/>
          </a:xfrm>
          <a:prstGeom prst="rect">
            <a:avLst/>
          </a:prstGeom>
          <a:noFill/>
        </p:spPr>
        <p:txBody>
          <a:bodyPr wrap="square" rtlCol="0">
            <a:spAutoFit/>
          </a:bodyPr>
          <a:lstStyle/>
          <a:p>
            <a:pPr algn="l" defTabSz="914400"/>
            <a:r>
              <a:rPr lang="zh-CN" altLang="en-US" sz="3600" dirty="0" smtClean="0">
                <a:solidFill>
                  <a:schemeClr val="bg1"/>
                </a:solidFill>
                <a:latin typeface="微软雅黑" panose="020B0503020204020204" pitchFamily="34" charset="-122"/>
                <a:ea typeface="微软雅黑" panose="020B0503020204020204" pitchFamily="34" charset="-122"/>
                <a:sym typeface="+mn-ea"/>
              </a:rPr>
              <a:t>火灾逃生策略</a:t>
            </a:r>
          </a:p>
        </p:txBody>
      </p:sp>
      <p:sp>
        <p:nvSpPr>
          <p:cNvPr id="85" name="文本框 7"/>
          <p:cNvSpPr txBox="1"/>
          <p:nvPr/>
        </p:nvSpPr>
        <p:spPr>
          <a:xfrm>
            <a:off x="1819275" y="1009650"/>
            <a:ext cx="4575175" cy="583565"/>
          </a:xfrm>
          <a:prstGeom prst="rect">
            <a:avLst/>
          </a:prstGeom>
          <a:solidFill>
            <a:srgbClr val="FFC000"/>
          </a:solidFill>
        </p:spPr>
        <p:txBody>
          <a:bodyPr wrap="square" rtlCol="0">
            <a:spAutoFit/>
          </a:bodyPr>
          <a:lstStyle/>
          <a:p>
            <a:pPr algn="l"/>
            <a:r>
              <a:rPr lang="zh-CN" altLang="en-US" sz="3200" b="1" dirty="0">
                <a:latin typeface="微软雅黑" panose="020B0503020204020204" pitchFamily="34" charset="-122"/>
                <a:ea typeface="微软雅黑" panose="020B0503020204020204" pitchFamily="34" charset="-122"/>
                <a:sym typeface="+mn-ea"/>
              </a:rPr>
              <a:t>火场逃生注意事项 之三</a:t>
            </a:r>
            <a:endParaRPr lang="zh-CN" altLang="en-US" sz="3200" b="1" dirty="0">
              <a:latin typeface="微软雅黑" panose="020B0503020204020204" pitchFamily="34" charset="-122"/>
              <a:ea typeface="微软雅黑" panose="020B0503020204020204" pitchFamily="34" charset="-122"/>
            </a:endParaRPr>
          </a:p>
        </p:txBody>
      </p:sp>
      <p:grpSp>
        <p:nvGrpSpPr>
          <p:cNvPr id="2" name="组合 1"/>
          <p:cNvGrpSpPr/>
          <p:nvPr/>
        </p:nvGrpSpPr>
        <p:grpSpPr>
          <a:xfrm>
            <a:off x="880745" y="5471795"/>
            <a:ext cx="1289050" cy="1231265"/>
            <a:chOff x="8585" y="4431"/>
            <a:chExt cx="2030" cy="1939"/>
          </a:xfrm>
        </p:grpSpPr>
        <p:sp>
          <p:nvSpPr>
            <p:cNvPr id="116" name="Freeform 92"/>
            <p:cNvSpPr>
              <a:spLocks noEditPoints="1"/>
            </p:cNvSpPr>
            <p:nvPr/>
          </p:nvSpPr>
          <p:spPr bwMode="auto">
            <a:xfrm>
              <a:off x="8876" y="5346"/>
              <a:ext cx="1447" cy="1024"/>
            </a:xfrm>
            <a:custGeom>
              <a:avLst/>
              <a:gdLst>
                <a:gd name="T0" fmla="*/ 339 w 355"/>
                <a:gd name="T1" fmla="*/ 20 h 250"/>
                <a:gd name="T2" fmla="*/ 177 w 355"/>
                <a:gd name="T3" fmla="*/ 0 h 250"/>
                <a:gd name="T4" fmla="*/ 15 w 355"/>
                <a:gd name="T5" fmla="*/ 20 h 250"/>
                <a:gd name="T6" fmla="*/ 3 w 355"/>
                <a:gd name="T7" fmla="*/ 49 h 250"/>
                <a:gd name="T8" fmla="*/ 8 w 355"/>
                <a:gd name="T9" fmla="*/ 89 h 250"/>
                <a:gd name="T10" fmla="*/ 33 w 355"/>
                <a:gd name="T11" fmla="*/ 168 h 250"/>
                <a:gd name="T12" fmla="*/ 181 w 355"/>
                <a:gd name="T13" fmla="*/ 250 h 250"/>
                <a:gd name="T14" fmla="*/ 342 w 355"/>
                <a:gd name="T15" fmla="*/ 95 h 250"/>
                <a:gd name="T16" fmla="*/ 351 w 355"/>
                <a:gd name="T17" fmla="*/ 50 h 250"/>
                <a:gd name="T18" fmla="*/ 350 w 355"/>
                <a:gd name="T19" fmla="*/ 28 h 250"/>
                <a:gd name="T20" fmla="*/ 244 w 355"/>
                <a:gd name="T21" fmla="*/ 144 h 250"/>
                <a:gd name="T22" fmla="*/ 236 w 355"/>
                <a:gd name="T23" fmla="*/ 145 h 250"/>
                <a:gd name="T24" fmla="*/ 231 w 355"/>
                <a:gd name="T25" fmla="*/ 146 h 250"/>
                <a:gd name="T26" fmla="*/ 223 w 355"/>
                <a:gd name="T27" fmla="*/ 147 h 250"/>
                <a:gd name="T28" fmla="*/ 217 w 355"/>
                <a:gd name="T29" fmla="*/ 147 h 250"/>
                <a:gd name="T30" fmla="*/ 208 w 355"/>
                <a:gd name="T31" fmla="*/ 146 h 250"/>
                <a:gd name="T32" fmla="*/ 207 w 355"/>
                <a:gd name="T33" fmla="*/ 145 h 250"/>
                <a:gd name="T34" fmla="*/ 206 w 355"/>
                <a:gd name="T35" fmla="*/ 145 h 250"/>
                <a:gd name="T36" fmla="*/ 205 w 355"/>
                <a:gd name="T37" fmla="*/ 144 h 250"/>
                <a:gd name="T38" fmla="*/ 204 w 355"/>
                <a:gd name="T39" fmla="*/ 142 h 250"/>
                <a:gd name="T40" fmla="*/ 200 w 355"/>
                <a:gd name="T41" fmla="*/ 115 h 250"/>
                <a:gd name="T42" fmla="*/ 198 w 355"/>
                <a:gd name="T43" fmla="*/ 107 h 250"/>
                <a:gd name="T44" fmla="*/ 196 w 355"/>
                <a:gd name="T45" fmla="*/ 100 h 250"/>
                <a:gd name="T46" fmla="*/ 191 w 355"/>
                <a:gd name="T47" fmla="*/ 100 h 250"/>
                <a:gd name="T48" fmla="*/ 196 w 355"/>
                <a:gd name="T49" fmla="*/ 98 h 250"/>
                <a:gd name="T50" fmla="*/ 195 w 355"/>
                <a:gd name="T51" fmla="*/ 95 h 250"/>
                <a:gd name="T52" fmla="*/ 179 w 355"/>
                <a:gd name="T53" fmla="*/ 78 h 250"/>
                <a:gd name="T54" fmla="*/ 176 w 355"/>
                <a:gd name="T55" fmla="*/ 78 h 250"/>
                <a:gd name="T56" fmla="*/ 160 w 355"/>
                <a:gd name="T57" fmla="*/ 95 h 250"/>
                <a:gd name="T58" fmla="*/ 159 w 355"/>
                <a:gd name="T59" fmla="*/ 98 h 250"/>
                <a:gd name="T60" fmla="*/ 158 w 355"/>
                <a:gd name="T61" fmla="*/ 101 h 250"/>
                <a:gd name="T62" fmla="*/ 156 w 355"/>
                <a:gd name="T63" fmla="*/ 111 h 250"/>
                <a:gd name="T64" fmla="*/ 155 w 355"/>
                <a:gd name="T65" fmla="*/ 115 h 250"/>
                <a:gd name="T66" fmla="*/ 154 w 355"/>
                <a:gd name="T67" fmla="*/ 119 h 250"/>
                <a:gd name="T68" fmla="*/ 151 w 355"/>
                <a:gd name="T69" fmla="*/ 134 h 250"/>
                <a:gd name="T70" fmla="*/ 150 w 355"/>
                <a:gd name="T71" fmla="*/ 142 h 250"/>
                <a:gd name="T72" fmla="*/ 138 w 355"/>
                <a:gd name="T73" fmla="*/ 147 h 250"/>
                <a:gd name="T74" fmla="*/ 127 w 355"/>
                <a:gd name="T75" fmla="*/ 146 h 250"/>
                <a:gd name="T76" fmla="*/ 121 w 355"/>
                <a:gd name="T77" fmla="*/ 146 h 250"/>
                <a:gd name="T78" fmla="*/ 116 w 355"/>
                <a:gd name="T79" fmla="*/ 145 h 250"/>
                <a:gd name="T80" fmla="*/ 28 w 355"/>
                <a:gd name="T81" fmla="*/ 31 h 250"/>
                <a:gd name="T82" fmla="*/ 327 w 355"/>
                <a:gd name="T83" fmla="*/ 31 h 250"/>
                <a:gd name="T84" fmla="*/ 137 w 355"/>
                <a:gd name="T85" fmla="*/ 164 h 250"/>
                <a:gd name="T86" fmla="*/ 177 w 355"/>
                <a:gd name="T87" fmla="*/ 96 h 250"/>
                <a:gd name="T88" fmla="*/ 217 w 355"/>
                <a:gd name="T89" fmla="*/ 164 h 250"/>
                <a:gd name="T90" fmla="*/ 308 w 355"/>
                <a:gd name="T91" fmla="*/ 162 h 250"/>
                <a:gd name="T92" fmla="*/ 177 w 355"/>
                <a:gd name="T93" fmla="*/ 235 h 250"/>
                <a:gd name="T94" fmla="*/ 47 w 355"/>
                <a:gd name="T95" fmla="*/ 162 h 250"/>
                <a:gd name="T96" fmla="*/ 137 w 355"/>
                <a:gd name="T97" fmla="*/ 164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55" h="250">
                  <a:moveTo>
                    <a:pt x="350" y="28"/>
                  </a:moveTo>
                  <a:cubicBezTo>
                    <a:pt x="348" y="24"/>
                    <a:pt x="344" y="21"/>
                    <a:pt x="339" y="20"/>
                  </a:cubicBezTo>
                  <a:cubicBezTo>
                    <a:pt x="339" y="20"/>
                    <a:pt x="339" y="20"/>
                    <a:pt x="339" y="20"/>
                  </a:cubicBezTo>
                  <a:cubicBezTo>
                    <a:pt x="316" y="1"/>
                    <a:pt x="201" y="0"/>
                    <a:pt x="177" y="0"/>
                  </a:cubicBezTo>
                  <a:cubicBezTo>
                    <a:pt x="154" y="0"/>
                    <a:pt x="39" y="1"/>
                    <a:pt x="16" y="20"/>
                  </a:cubicBezTo>
                  <a:cubicBezTo>
                    <a:pt x="15" y="20"/>
                    <a:pt x="15" y="20"/>
                    <a:pt x="15" y="20"/>
                  </a:cubicBezTo>
                  <a:cubicBezTo>
                    <a:pt x="11" y="21"/>
                    <a:pt x="7" y="24"/>
                    <a:pt x="4" y="28"/>
                  </a:cubicBezTo>
                  <a:cubicBezTo>
                    <a:pt x="0" y="36"/>
                    <a:pt x="3" y="47"/>
                    <a:pt x="3" y="49"/>
                  </a:cubicBezTo>
                  <a:cubicBezTo>
                    <a:pt x="4" y="50"/>
                    <a:pt x="4" y="50"/>
                    <a:pt x="4" y="50"/>
                  </a:cubicBezTo>
                  <a:cubicBezTo>
                    <a:pt x="8" y="89"/>
                    <a:pt x="8" y="89"/>
                    <a:pt x="8" y="89"/>
                  </a:cubicBezTo>
                  <a:cubicBezTo>
                    <a:pt x="9" y="92"/>
                    <a:pt x="10" y="94"/>
                    <a:pt x="13" y="95"/>
                  </a:cubicBezTo>
                  <a:cubicBezTo>
                    <a:pt x="14" y="112"/>
                    <a:pt x="19" y="140"/>
                    <a:pt x="33" y="168"/>
                  </a:cubicBezTo>
                  <a:cubicBezTo>
                    <a:pt x="51" y="206"/>
                    <a:pt x="90" y="250"/>
                    <a:pt x="174" y="250"/>
                  </a:cubicBezTo>
                  <a:cubicBezTo>
                    <a:pt x="181" y="250"/>
                    <a:pt x="181" y="250"/>
                    <a:pt x="181" y="250"/>
                  </a:cubicBezTo>
                  <a:cubicBezTo>
                    <a:pt x="265" y="250"/>
                    <a:pt x="304" y="206"/>
                    <a:pt x="322" y="168"/>
                  </a:cubicBezTo>
                  <a:cubicBezTo>
                    <a:pt x="335" y="140"/>
                    <a:pt x="340" y="112"/>
                    <a:pt x="342" y="95"/>
                  </a:cubicBezTo>
                  <a:cubicBezTo>
                    <a:pt x="345" y="94"/>
                    <a:pt x="346" y="92"/>
                    <a:pt x="347" y="89"/>
                  </a:cubicBezTo>
                  <a:cubicBezTo>
                    <a:pt x="351" y="50"/>
                    <a:pt x="351" y="50"/>
                    <a:pt x="351" y="50"/>
                  </a:cubicBezTo>
                  <a:cubicBezTo>
                    <a:pt x="352" y="48"/>
                    <a:pt x="352" y="48"/>
                    <a:pt x="352" y="48"/>
                  </a:cubicBezTo>
                  <a:cubicBezTo>
                    <a:pt x="352" y="47"/>
                    <a:pt x="355" y="36"/>
                    <a:pt x="350" y="28"/>
                  </a:cubicBezTo>
                  <a:close/>
                  <a:moveTo>
                    <a:pt x="318" y="100"/>
                  </a:moveTo>
                  <a:cubicBezTo>
                    <a:pt x="311" y="108"/>
                    <a:pt x="287" y="134"/>
                    <a:pt x="244" y="144"/>
                  </a:cubicBezTo>
                  <a:cubicBezTo>
                    <a:pt x="242" y="144"/>
                    <a:pt x="240" y="144"/>
                    <a:pt x="239" y="145"/>
                  </a:cubicBezTo>
                  <a:cubicBezTo>
                    <a:pt x="236" y="145"/>
                    <a:pt x="236" y="145"/>
                    <a:pt x="236" y="145"/>
                  </a:cubicBezTo>
                  <a:cubicBezTo>
                    <a:pt x="235" y="145"/>
                    <a:pt x="234" y="145"/>
                    <a:pt x="234" y="146"/>
                  </a:cubicBezTo>
                  <a:cubicBezTo>
                    <a:pt x="233" y="146"/>
                    <a:pt x="232" y="146"/>
                    <a:pt x="231" y="146"/>
                  </a:cubicBezTo>
                  <a:cubicBezTo>
                    <a:pt x="228" y="146"/>
                    <a:pt x="228" y="146"/>
                    <a:pt x="228" y="146"/>
                  </a:cubicBezTo>
                  <a:cubicBezTo>
                    <a:pt x="227" y="146"/>
                    <a:pt x="225" y="147"/>
                    <a:pt x="223" y="147"/>
                  </a:cubicBezTo>
                  <a:cubicBezTo>
                    <a:pt x="223" y="147"/>
                    <a:pt x="223" y="147"/>
                    <a:pt x="223" y="147"/>
                  </a:cubicBezTo>
                  <a:cubicBezTo>
                    <a:pt x="221" y="147"/>
                    <a:pt x="219" y="147"/>
                    <a:pt x="217" y="147"/>
                  </a:cubicBezTo>
                  <a:cubicBezTo>
                    <a:pt x="216" y="147"/>
                    <a:pt x="216" y="147"/>
                    <a:pt x="216" y="147"/>
                  </a:cubicBezTo>
                  <a:cubicBezTo>
                    <a:pt x="213" y="147"/>
                    <a:pt x="210" y="147"/>
                    <a:pt x="208" y="146"/>
                  </a:cubicBezTo>
                  <a:cubicBezTo>
                    <a:pt x="208" y="146"/>
                    <a:pt x="208" y="146"/>
                    <a:pt x="208" y="146"/>
                  </a:cubicBezTo>
                  <a:cubicBezTo>
                    <a:pt x="208" y="146"/>
                    <a:pt x="207" y="145"/>
                    <a:pt x="207" y="145"/>
                  </a:cubicBezTo>
                  <a:cubicBezTo>
                    <a:pt x="207" y="145"/>
                    <a:pt x="207" y="145"/>
                    <a:pt x="207" y="145"/>
                  </a:cubicBezTo>
                  <a:cubicBezTo>
                    <a:pt x="206" y="145"/>
                    <a:pt x="206" y="145"/>
                    <a:pt x="206" y="145"/>
                  </a:cubicBezTo>
                  <a:cubicBezTo>
                    <a:pt x="206" y="144"/>
                    <a:pt x="206" y="144"/>
                    <a:pt x="206" y="144"/>
                  </a:cubicBezTo>
                  <a:cubicBezTo>
                    <a:pt x="205" y="144"/>
                    <a:pt x="205" y="144"/>
                    <a:pt x="205" y="144"/>
                  </a:cubicBezTo>
                  <a:cubicBezTo>
                    <a:pt x="205" y="143"/>
                    <a:pt x="205" y="143"/>
                    <a:pt x="205" y="143"/>
                  </a:cubicBezTo>
                  <a:cubicBezTo>
                    <a:pt x="205" y="142"/>
                    <a:pt x="205" y="142"/>
                    <a:pt x="204" y="142"/>
                  </a:cubicBezTo>
                  <a:cubicBezTo>
                    <a:pt x="204" y="140"/>
                    <a:pt x="204" y="138"/>
                    <a:pt x="204" y="136"/>
                  </a:cubicBezTo>
                  <a:cubicBezTo>
                    <a:pt x="200" y="115"/>
                    <a:pt x="200" y="115"/>
                    <a:pt x="200" y="115"/>
                  </a:cubicBezTo>
                  <a:cubicBezTo>
                    <a:pt x="200" y="114"/>
                    <a:pt x="200" y="112"/>
                    <a:pt x="199" y="111"/>
                  </a:cubicBezTo>
                  <a:cubicBezTo>
                    <a:pt x="199" y="110"/>
                    <a:pt x="199" y="109"/>
                    <a:pt x="198" y="107"/>
                  </a:cubicBezTo>
                  <a:cubicBezTo>
                    <a:pt x="198" y="106"/>
                    <a:pt x="198" y="105"/>
                    <a:pt x="198" y="104"/>
                  </a:cubicBezTo>
                  <a:cubicBezTo>
                    <a:pt x="196" y="100"/>
                    <a:pt x="196" y="100"/>
                    <a:pt x="196" y="100"/>
                  </a:cubicBezTo>
                  <a:cubicBezTo>
                    <a:pt x="196" y="99"/>
                    <a:pt x="196" y="99"/>
                    <a:pt x="196" y="98"/>
                  </a:cubicBezTo>
                  <a:cubicBezTo>
                    <a:pt x="191" y="100"/>
                    <a:pt x="191" y="100"/>
                    <a:pt x="191" y="100"/>
                  </a:cubicBezTo>
                  <a:cubicBezTo>
                    <a:pt x="191" y="99"/>
                    <a:pt x="191" y="99"/>
                    <a:pt x="191" y="99"/>
                  </a:cubicBezTo>
                  <a:cubicBezTo>
                    <a:pt x="196" y="98"/>
                    <a:pt x="196" y="98"/>
                    <a:pt x="196" y="98"/>
                  </a:cubicBezTo>
                  <a:cubicBezTo>
                    <a:pt x="195" y="97"/>
                    <a:pt x="195" y="96"/>
                    <a:pt x="195" y="96"/>
                  </a:cubicBezTo>
                  <a:cubicBezTo>
                    <a:pt x="195" y="95"/>
                    <a:pt x="195" y="95"/>
                    <a:pt x="195" y="95"/>
                  </a:cubicBezTo>
                  <a:cubicBezTo>
                    <a:pt x="193" y="91"/>
                    <a:pt x="192" y="88"/>
                    <a:pt x="190" y="85"/>
                  </a:cubicBezTo>
                  <a:cubicBezTo>
                    <a:pt x="186" y="79"/>
                    <a:pt x="182" y="78"/>
                    <a:pt x="179" y="78"/>
                  </a:cubicBezTo>
                  <a:cubicBezTo>
                    <a:pt x="177" y="78"/>
                    <a:pt x="177" y="78"/>
                    <a:pt x="177" y="78"/>
                  </a:cubicBezTo>
                  <a:cubicBezTo>
                    <a:pt x="176" y="78"/>
                    <a:pt x="176" y="78"/>
                    <a:pt x="176" y="78"/>
                  </a:cubicBezTo>
                  <a:cubicBezTo>
                    <a:pt x="173" y="78"/>
                    <a:pt x="169" y="79"/>
                    <a:pt x="165" y="85"/>
                  </a:cubicBezTo>
                  <a:cubicBezTo>
                    <a:pt x="163" y="88"/>
                    <a:pt x="161" y="91"/>
                    <a:pt x="160" y="95"/>
                  </a:cubicBezTo>
                  <a:cubicBezTo>
                    <a:pt x="160" y="96"/>
                    <a:pt x="159" y="97"/>
                    <a:pt x="159" y="98"/>
                  </a:cubicBezTo>
                  <a:cubicBezTo>
                    <a:pt x="159" y="98"/>
                    <a:pt x="159" y="98"/>
                    <a:pt x="159" y="98"/>
                  </a:cubicBezTo>
                  <a:cubicBezTo>
                    <a:pt x="159" y="99"/>
                    <a:pt x="158" y="100"/>
                    <a:pt x="158" y="101"/>
                  </a:cubicBezTo>
                  <a:cubicBezTo>
                    <a:pt x="158" y="101"/>
                    <a:pt x="158" y="101"/>
                    <a:pt x="158" y="101"/>
                  </a:cubicBezTo>
                  <a:cubicBezTo>
                    <a:pt x="158" y="102"/>
                    <a:pt x="158" y="103"/>
                    <a:pt x="157" y="104"/>
                  </a:cubicBezTo>
                  <a:cubicBezTo>
                    <a:pt x="157" y="106"/>
                    <a:pt x="156" y="108"/>
                    <a:pt x="156" y="111"/>
                  </a:cubicBezTo>
                  <a:cubicBezTo>
                    <a:pt x="155" y="112"/>
                    <a:pt x="155" y="112"/>
                    <a:pt x="155" y="112"/>
                  </a:cubicBezTo>
                  <a:cubicBezTo>
                    <a:pt x="155" y="113"/>
                    <a:pt x="155" y="114"/>
                    <a:pt x="155" y="115"/>
                  </a:cubicBezTo>
                  <a:cubicBezTo>
                    <a:pt x="154" y="116"/>
                    <a:pt x="154" y="116"/>
                    <a:pt x="154" y="116"/>
                  </a:cubicBezTo>
                  <a:cubicBezTo>
                    <a:pt x="154" y="117"/>
                    <a:pt x="154" y="118"/>
                    <a:pt x="154" y="119"/>
                  </a:cubicBezTo>
                  <a:cubicBezTo>
                    <a:pt x="152" y="130"/>
                    <a:pt x="152" y="130"/>
                    <a:pt x="152" y="130"/>
                  </a:cubicBezTo>
                  <a:cubicBezTo>
                    <a:pt x="152" y="132"/>
                    <a:pt x="152" y="133"/>
                    <a:pt x="151" y="134"/>
                  </a:cubicBezTo>
                  <a:cubicBezTo>
                    <a:pt x="151" y="136"/>
                    <a:pt x="151" y="136"/>
                    <a:pt x="151" y="136"/>
                  </a:cubicBezTo>
                  <a:cubicBezTo>
                    <a:pt x="151" y="138"/>
                    <a:pt x="151" y="140"/>
                    <a:pt x="150" y="142"/>
                  </a:cubicBezTo>
                  <a:cubicBezTo>
                    <a:pt x="150" y="147"/>
                    <a:pt x="142" y="147"/>
                    <a:pt x="139" y="147"/>
                  </a:cubicBezTo>
                  <a:cubicBezTo>
                    <a:pt x="138" y="147"/>
                    <a:pt x="138" y="147"/>
                    <a:pt x="138" y="147"/>
                  </a:cubicBezTo>
                  <a:cubicBezTo>
                    <a:pt x="136" y="147"/>
                    <a:pt x="134" y="147"/>
                    <a:pt x="132" y="147"/>
                  </a:cubicBezTo>
                  <a:cubicBezTo>
                    <a:pt x="127" y="146"/>
                    <a:pt x="127" y="146"/>
                    <a:pt x="127" y="146"/>
                  </a:cubicBezTo>
                  <a:cubicBezTo>
                    <a:pt x="126" y="146"/>
                    <a:pt x="125" y="146"/>
                    <a:pt x="125" y="146"/>
                  </a:cubicBezTo>
                  <a:cubicBezTo>
                    <a:pt x="121" y="146"/>
                    <a:pt x="121" y="146"/>
                    <a:pt x="121" y="146"/>
                  </a:cubicBezTo>
                  <a:cubicBezTo>
                    <a:pt x="120" y="145"/>
                    <a:pt x="119" y="145"/>
                    <a:pt x="118" y="145"/>
                  </a:cubicBezTo>
                  <a:cubicBezTo>
                    <a:pt x="116" y="145"/>
                    <a:pt x="116" y="145"/>
                    <a:pt x="116" y="145"/>
                  </a:cubicBezTo>
                  <a:cubicBezTo>
                    <a:pt x="70" y="136"/>
                    <a:pt x="44" y="108"/>
                    <a:pt x="37" y="100"/>
                  </a:cubicBezTo>
                  <a:cubicBezTo>
                    <a:pt x="28" y="31"/>
                    <a:pt x="28" y="31"/>
                    <a:pt x="28" y="31"/>
                  </a:cubicBezTo>
                  <a:cubicBezTo>
                    <a:pt x="37" y="27"/>
                    <a:pt x="81" y="17"/>
                    <a:pt x="177" y="17"/>
                  </a:cubicBezTo>
                  <a:cubicBezTo>
                    <a:pt x="267" y="17"/>
                    <a:pt x="317" y="26"/>
                    <a:pt x="327" y="31"/>
                  </a:cubicBezTo>
                  <a:lnTo>
                    <a:pt x="318" y="100"/>
                  </a:lnTo>
                  <a:close/>
                  <a:moveTo>
                    <a:pt x="137" y="164"/>
                  </a:moveTo>
                  <a:cubicBezTo>
                    <a:pt x="154" y="164"/>
                    <a:pt x="165" y="156"/>
                    <a:pt x="167" y="144"/>
                  </a:cubicBezTo>
                  <a:cubicBezTo>
                    <a:pt x="171" y="113"/>
                    <a:pt x="175" y="101"/>
                    <a:pt x="177" y="96"/>
                  </a:cubicBezTo>
                  <a:cubicBezTo>
                    <a:pt x="180" y="101"/>
                    <a:pt x="184" y="112"/>
                    <a:pt x="188" y="144"/>
                  </a:cubicBezTo>
                  <a:cubicBezTo>
                    <a:pt x="190" y="156"/>
                    <a:pt x="201" y="164"/>
                    <a:pt x="217" y="164"/>
                  </a:cubicBezTo>
                  <a:cubicBezTo>
                    <a:pt x="271" y="162"/>
                    <a:pt x="306" y="135"/>
                    <a:pt x="322" y="120"/>
                  </a:cubicBezTo>
                  <a:cubicBezTo>
                    <a:pt x="320" y="132"/>
                    <a:pt x="315" y="147"/>
                    <a:pt x="308" y="162"/>
                  </a:cubicBezTo>
                  <a:cubicBezTo>
                    <a:pt x="284" y="210"/>
                    <a:pt x="242" y="235"/>
                    <a:pt x="180" y="235"/>
                  </a:cubicBezTo>
                  <a:cubicBezTo>
                    <a:pt x="177" y="235"/>
                    <a:pt x="177" y="235"/>
                    <a:pt x="177" y="235"/>
                  </a:cubicBezTo>
                  <a:cubicBezTo>
                    <a:pt x="174" y="235"/>
                    <a:pt x="174" y="235"/>
                    <a:pt x="174" y="235"/>
                  </a:cubicBezTo>
                  <a:cubicBezTo>
                    <a:pt x="113" y="235"/>
                    <a:pt x="70" y="210"/>
                    <a:pt x="47" y="162"/>
                  </a:cubicBezTo>
                  <a:cubicBezTo>
                    <a:pt x="40" y="147"/>
                    <a:pt x="35" y="132"/>
                    <a:pt x="32" y="119"/>
                  </a:cubicBezTo>
                  <a:cubicBezTo>
                    <a:pt x="48" y="135"/>
                    <a:pt x="83" y="162"/>
                    <a:pt x="137" y="164"/>
                  </a:cubicBezTo>
                  <a:close/>
                </a:path>
              </a:pathLst>
            </a:custGeom>
            <a:solidFill>
              <a:srgbClr val="231F2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18" name="Freeform 94"/>
            <p:cNvSpPr/>
            <p:nvPr/>
          </p:nvSpPr>
          <p:spPr bwMode="auto">
            <a:xfrm>
              <a:off x="8935" y="4431"/>
              <a:ext cx="1339" cy="980"/>
            </a:xfrm>
            <a:custGeom>
              <a:avLst/>
              <a:gdLst>
                <a:gd name="T0" fmla="*/ 293 w 329"/>
                <a:gd name="T1" fmla="*/ 54 h 239"/>
                <a:gd name="T2" fmla="*/ 170 w 329"/>
                <a:gd name="T3" fmla="*/ 2 h 239"/>
                <a:gd name="T4" fmla="*/ 165 w 329"/>
                <a:gd name="T5" fmla="*/ 102 h 239"/>
                <a:gd name="T6" fmla="*/ 160 w 329"/>
                <a:gd name="T7" fmla="*/ 2 h 239"/>
                <a:gd name="T8" fmla="*/ 36 w 329"/>
                <a:gd name="T9" fmla="*/ 54 h 239"/>
                <a:gd name="T10" fmla="*/ 9 w 329"/>
                <a:gd name="T11" fmla="*/ 210 h 239"/>
                <a:gd name="T12" fmla="*/ 162 w 329"/>
                <a:gd name="T13" fmla="*/ 232 h 239"/>
                <a:gd name="T14" fmla="*/ 165 w 329"/>
                <a:gd name="T15" fmla="*/ 225 h 239"/>
                <a:gd name="T16" fmla="*/ 167 w 329"/>
                <a:gd name="T17" fmla="*/ 232 h 239"/>
                <a:gd name="T18" fmla="*/ 321 w 329"/>
                <a:gd name="T19" fmla="*/ 210 h 239"/>
                <a:gd name="T20" fmla="*/ 293 w 329"/>
                <a:gd name="T21" fmla="*/ 54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9" h="239">
                  <a:moveTo>
                    <a:pt x="293" y="54"/>
                  </a:moveTo>
                  <a:cubicBezTo>
                    <a:pt x="257" y="0"/>
                    <a:pt x="170" y="2"/>
                    <a:pt x="170" y="2"/>
                  </a:cubicBezTo>
                  <a:cubicBezTo>
                    <a:pt x="170" y="2"/>
                    <a:pt x="167" y="50"/>
                    <a:pt x="165" y="102"/>
                  </a:cubicBezTo>
                  <a:cubicBezTo>
                    <a:pt x="163" y="50"/>
                    <a:pt x="160" y="2"/>
                    <a:pt x="160" y="2"/>
                  </a:cubicBezTo>
                  <a:cubicBezTo>
                    <a:pt x="160" y="2"/>
                    <a:pt x="73" y="0"/>
                    <a:pt x="36" y="54"/>
                  </a:cubicBezTo>
                  <a:cubicBezTo>
                    <a:pt x="0" y="107"/>
                    <a:pt x="9" y="210"/>
                    <a:pt x="9" y="210"/>
                  </a:cubicBezTo>
                  <a:cubicBezTo>
                    <a:pt x="9" y="210"/>
                    <a:pt x="150" y="239"/>
                    <a:pt x="162" y="232"/>
                  </a:cubicBezTo>
                  <a:cubicBezTo>
                    <a:pt x="163" y="232"/>
                    <a:pt x="164" y="229"/>
                    <a:pt x="165" y="225"/>
                  </a:cubicBezTo>
                  <a:cubicBezTo>
                    <a:pt x="165" y="229"/>
                    <a:pt x="166" y="232"/>
                    <a:pt x="167" y="232"/>
                  </a:cubicBezTo>
                  <a:cubicBezTo>
                    <a:pt x="179" y="239"/>
                    <a:pt x="321" y="210"/>
                    <a:pt x="321" y="210"/>
                  </a:cubicBezTo>
                  <a:cubicBezTo>
                    <a:pt x="321" y="210"/>
                    <a:pt x="329" y="107"/>
                    <a:pt x="293" y="54"/>
                  </a:cubicBezTo>
                  <a:close/>
                </a:path>
              </a:pathLst>
            </a:custGeom>
            <a:solidFill>
              <a:srgbClr val="CD1B17"/>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2" name="Freeform 98"/>
            <p:cNvSpPr/>
            <p:nvPr/>
          </p:nvSpPr>
          <p:spPr bwMode="auto">
            <a:xfrm>
              <a:off x="8585" y="5287"/>
              <a:ext cx="2031" cy="311"/>
            </a:xfrm>
            <a:custGeom>
              <a:avLst/>
              <a:gdLst>
                <a:gd name="T0" fmla="*/ 407 w 499"/>
                <a:gd name="T1" fmla="*/ 0 h 76"/>
                <a:gd name="T2" fmla="*/ 251 w 499"/>
                <a:gd name="T3" fmla="*/ 17 h 76"/>
                <a:gd name="T4" fmla="*/ 95 w 499"/>
                <a:gd name="T5" fmla="*/ 0 h 76"/>
                <a:gd name="T6" fmla="*/ 17 w 499"/>
                <a:gd name="T7" fmla="*/ 50 h 76"/>
                <a:gd name="T8" fmla="*/ 250 w 499"/>
                <a:gd name="T9" fmla="*/ 63 h 76"/>
                <a:gd name="T10" fmla="*/ 483 w 499"/>
                <a:gd name="T11" fmla="*/ 50 h 76"/>
                <a:gd name="T12" fmla="*/ 407 w 499"/>
                <a:gd name="T13" fmla="*/ 0 h 76"/>
              </a:gdLst>
              <a:ahLst/>
              <a:cxnLst>
                <a:cxn ang="0">
                  <a:pos x="T0" y="T1"/>
                </a:cxn>
                <a:cxn ang="0">
                  <a:pos x="T2" y="T3"/>
                </a:cxn>
                <a:cxn ang="0">
                  <a:pos x="T4" y="T5"/>
                </a:cxn>
                <a:cxn ang="0">
                  <a:pos x="T6" y="T7"/>
                </a:cxn>
                <a:cxn ang="0">
                  <a:pos x="T8" y="T9"/>
                </a:cxn>
                <a:cxn ang="0">
                  <a:pos x="T10" y="T11"/>
                </a:cxn>
                <a:cxn ang="0">
                  <a:pos x="T12" y="T13"/>
                </a:cxn>
              </a:cxnLst>
              <a:rect l="0" t="0" r="r" b="b"/>
              <a:pathLst>
                <a:path w="499" h="76">
                  <a:moveTo>
                    <a:pt x="407" y="0"/>
                  </a:moveTo>
                  <a:cubicBezTo>
                    <a:pt x="251" y="17"/>
                    <a:pt x="251" y="17"/>
                    <a:pt x="251" y="17"/>
                  </a:cubicBezTo>
                  <a:cubicBezTo>
                    <a:pt x="95" y="0"/>
                    <a:pt x="95" y="0"/>
                    <a:pt x="95" y="0"/>
                  </a:cubicBezTo>
                  <a:cubicBezTo>
                    <a:pt x="95" y="0"/>
                    <a:pt x="0" y="30"/>
                    <a:pt x="17" y="50"/>
                  </a:cubicBezTo>
                  <a:cubicBezTo>
                    <a:pt x="41" y="76"/>
                    <a:pt x="193" y="63"/>
                    <a:pt x="250" y="63"/>
                  </a:cubicBezTo>
                  <a:cubicBezTo>
                    <a:pt x="307" y="63"/>
                    <a:pt x="470" y="67"/>
                    <a:pt x="483" y="50"/>
                  </a:cubicBezTo>
                  <a:cubicBezTo>
                    <a:pt x="499" y="29"/>
                    <a:pt x="407" y="0"/>
                    <a:pt x="407" y="0"/>
                  </a:cubicBezTo>
                  <a:close/>
                </a:path>
              </a:pathLst>
            </a:custGeom>
            <a:solidFill>
              <a:srgbClr val="AA1207"/>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4" name="Freeform 100"/>
            <p:cNvSpPr/>
            <p:nvPr/>
          </p:nvSpPr>
          <p:spPr bwMode="auto">
            <a:xfrm>
              <a:off x="8967" y="5058"/>
              <a:ext cx="1275" cy="229"/>
            </a:xfrm>
            <a:custGeom>
              <a:avLst/>
              <a:gdLst>
                <a:gd name="T0" fmla="*/ 0 w 313"/>
                <a:gd name="T1" fmla="*/ 0 h 56"/>
                <a:gd name="T2" fmla="*/ 157 w 313"/>
                <a:gd name="T3" fmla="*/ 25 h 56"/>
                <a:gd name="T4" fmla="*/ 313 w 313"/>
                <a:gd name="T5" fmla="*/ 3 h 56"/>
                <a:gd name="T6" fmla="*/ 313 w 313"/>
                <a:gd name="T7" fmla="*/ 33 h 56"/>
                <a:gd name="T8" fmla="*/ 154 w 313"/>
                <a:gd name="T9" fmla="*/ 56 h 56"/>
                <a:gd name="T10" fmla="*/ 1 w 313"/>
                <a:gd name="T11" fmla="*/ 33 h 56"/>
                <a:gd name="T12" fmla="*/ 0 w 313"/>
                <a:gd name="T13" fmla="*/ 19 h 56"/>
                <a:gd name="T14" fmla="*/ 0 w 313"/>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3" h="56">
                  <a:moveTo>
                    <a:pt x="0" y="0"/>
                  </a:moveTo>
                  <a:cubicBezTo>
                    <a:pt x="0" y="0"/>
                    <a:pt x="65" y="25"/>
                    <a:pt x="157" y="25"/>
                  </a:cubicBezTo>
                  <a:cubicBezTo>
                    <a:pt x="249" y="25"/>
                    <a:pt x="313" y="3"/>
                    <a:pt x="313" y="3"/>
                  </a:cubicBezTo>
                  <a:cubicBezTo>
                    <a:pt x="313" y="33"/>
                    <a:pt x="313" y="33"/>
                    <a:pt x="313" y="33"/>
                  </a:cubicBezTo>
                  <a:cubicBezTo>
                    <a:pt x="313" y="33"/>
                    <a:pt x="233" y="56"/>
                    <a:pt x="154" y="56"/>
                  </a:cubicBezTo>
                  <a:cubicBezTo>
                    <a:pt x="75" y="56"/>
                    <a:pt x="1" y="33"/>
                    <a:pt x="1" y="33"/>
                  </a:cubicBezTo>
                  <a:cubicBezTo>
                    <a:pt x="1" y="33"/>
                    <a:pt x="0" y="27"/>
                    <a:pt x="0" y="19"/>
                  </a:cubicBezTo>
                  <a:cubicBezTo>
                    <a:pt x="0" y="11"/>
                    <a:pt x="0" y="0"/>
                    <a:pt x="0" y="0"/>
                  </a:cubicBezTo>
                  <a:close/>
                </a:path>
              </a:pathLst>
            </a:custGeom>
            <a:solidFill>
              <a:srgbClr val="EAA52A"/>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6" name="Freeform 102"/>
            <p:cNvSpPr/>
            <p:nvPr/>
          </p:nvSpPr>
          <p:spPr bwMode="auto">
            <a:xfrm>
              <a:off x="9356" y="4729"/>
              <a:ext cx="487" cy="551"/>
            </a:xfrm>
            <a:custGeom>
              <a:avLst/>
              <a:gdLst>
                <a:gd name="T0" fmla="*/ 18 w 120"/>
                <a:gd name="T1" fmla="*/ 128 h 134"/>
                <a:gd name="T2" fmla="*/ 104 w 120"/>
                <a:gd name="T3" fmla="*/ 128 h 134"/>
                <a:gd name="T4" fmla="*/ 118 w 120"/>
                <a:gd name="T5" fmla="*/ 57 h 134"/>
                <a:gd name="T6" fmla="*/ 62 w 120"/>
                <a:gd name="T7" fmla="*/ 0 h 134"/>
                <a:gd name="T8" fmla="*/ 1 w 120"/>
                <a:gd name="T9" fmla="*/ 62 h 134"/>
                <a:gd name="T10" fmla="*/ 18 w 120"/>
                <a:gd name="T11" fmla="*/ 128 h 134"/>
              </a:gdLst>
              <a:ahLst/>
              <a:cxnLst>
                <a:cxn ang="0">
                  <a:pos x="T0" y="T1"/>
                </a:cxn>
                <a:cxn ang="0">
                  <a:pos x="T2" y="T3"/>
                </a:cxn>
                <a:cxn ang="0">
                  <a:pos x="T4" y="T5"/>
                </a:cxn>
                <a:cxn ang="0">
                  <a:pos x="T6" y="T7"/>
                </a:cxn>
                <a:cxn ang="0">
                  <a:pos x="T8" y="T9"/>
                </a:cxn>
                <a:cxn ang="0">
                  <a:pos x="T10" y="T11"/>
                </a:cxn>
              </a:cxnLst>
              <a:rect l="0" t="0" r="r" b="b"/>
              <a:pathLst>
                <a:path w="120" h="134">
                  <a:moveTo>
                    <a:pt x="18" y="128"/>
                  </a:moveTo>
                  <a:cubicBezTo>
                    <a:pt x="18" y="128"/>
                    <a:pt x="99" y="134"/>
                    <a:pt x="104" y="128"/>
                  </a:cubicBezTo>
                  <a:cubicBezTo>
                    <a:pt x="110" y="122"/>
                    <a:pt x="120" y="74"/>
                    <a:pt x="118" y="57"/>
                  </a:cubicBezTo>
                  <a:cubicBezTo>
                    <a:pt x="116" y="41"/>
                    <a:pt x="76" y="0"/>
                    <a:pt x="62" y="0"/>
                  </a:cubicBezTo>
                  <a:cubicBezTo>
                    <a:pt x="47" y="0"/>
                    <a:pt x="0" y="48"/>
                    <a:pt x="1" y="62"/>
                  </a:cubicBezTo>
                  <a:cubicBezTo>
                    <a:pt x="2" y="77"/>
                    <a:pt x="18" y="128"/>
                    <a:pt x="18" y="128"/>
                  </a:cubicBezTo>
                  <a:close/>
                </a:path>
              </a:pathLst>
            </a:custGeom>
            <a:solidFill>
              <a:srgbClr val="F8AF2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sp>
        <p:nvSpPr>
          <p:cNvPr id="3" name="椭圆形标注 2"/>
          <p:cNvSpPr/>
          <p:nvPr/>
        </p:nvSpPr>
        <p:spPr>
          <a:xfrm>
            <a:off x="1111250" y="1932305"/>
            <a:ext cx="4664075" cy="3695700"/>
          </a:xfrm>
          <a:prstGeom prst="wedgeEllipseCallout">
            <a:avLst/>
          </a:prstGeom>
          <a:solidFill>
            <a:schemeClr val="bg1"/>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1613535" y="2611120"/>
            <a:ext cx="3658870" cy="2338070"/>
          </a:xfrm>
          <a:prstGeom prst="rect">
            <a:avLst/>
          </a:prstGeom>
          <a:noFill/>
        </p:spPr>
        <p:txBody>
          <a:bodyPr wrap="square" rtlCol="0">
            <a:spAutoFit/>
          </a:bodyPr>
          <a:lstStyle/>
          <a:p>
            <a:pPr algn="just"/>
            <a:r>
              <a:rPr lang="zh-CN" altLang="en-US" sz="3200" noProof="0" dirty="0" smtClean="0">
                <a:ln>
                  <a:noFill/>
                </a:ln>
                <a:effectLst/>
                <a:uLnTx/>
                <a:uFillTx/>
                <a:latin typeface="微软雅黑" panose="020B0503020204020204" pitchFamily="34" charset="-122"/>
                <a:ea typeface="微软雅黑" panose="020B0503020204020204" pitchFamily="34" charset="-122"/>
                <a:sym typeface="+mn-ea"/>
              </a:rPr>
              <a:t>穿过浓烟逃生时，要尽量使身体贴近地面，并用湿毛巾捂住口鼻。</a:t>
            </a:r>
            <a:endParaRPr kumimoji="0" lang="zh-CN" altLang="en-US" b="1" i="0" u="none" strike="noStrike" kern="1200" cap="none" spc="0" normalizeH="0" baseline="0" noProof="0" dirty="0">
              <a:ln>
                <a:noFill/>
              </a:ln>
              <a:solidFill>
                <a:schemeClr val="tx1"/>
              </a:solidFill>
              <a:effectLst/>
              <a:uLnTx/>
              <a:uFillTx/>
              <a:latin typeface="+mn-lt"/>
              <a:ea typeface="+mn-ea"/>
              <a:cs typeface="+mn-cs"/>
            </a:endParaRPr>
          </a:p>
          <a:p>
            <a:endParaRPr lang="zh-CN" altLang="en-US"/>
          </a:p>
        </p:txBody>
      </p:sp>
      <p:grpSp>
        <p:nvGrpSpPr>
          <p:cNvPr id="22717" name="组合 22716"/>
          <p:cNvGrpSpPr/>
          <p:nvPr/>
        </p:nvGrpSpPr>
        <p:grpSpPr>
          <a:xfrm>
            <a:off x="580390" y="753745"/>
            <a:ext cx="993775" cy="1000760"/>
            <a:chOff x="3180556" y="2181225"/>
            <a:chExt cx="887413" cy="1046162"/>
          </a:xfrm>
        </p:grpSpPr>
        <p:sp>
          <p:nvSpPr>
            <p:cNvPr id="37" name="Freeform 23"/>
            <p:cNvSpPr/>
            <p:nvPr/>
          </p:nvSpPr>
          <p:spPr bwMode="auto">
            <a:xfrm>
              <a:off x="3266281" y="2628900"/>
              <a:ext cx="317500" cy="300038"/>
            </a:xfrm>
            <a:custGeom>
              <a:avLst/>
              <a:gdLst>
                <a:gd name="T0" fmla="*/ 0 w 143"/>
                <a:gd name="T1" fmla="*/ 0 h 135"/>
                <a:gd name="T2" fmla="*/ 143 w 143"/>
                <a:gd name="T3" fmla="*/ 135 h 135"/>
              </a:gdLst>
              <a:ahLst/>
              <a:cxnLst>
                <a:cxn ang="0">
                  <a:pos x="T0" y="T1"/>
                </a:cxn>
                <a:cxn ang="0">
                  <a:pos x="T2" y="T3"/>
                </a:cxn>
              </a:cxnLst>
              <a:rect l="0" t="0" r="r" b="b"/>
              <a:pathLst>
                <a:path w="143" h="135">
                  <a:moveTo>
                    <a:pt x="0" y="0"/>
                  </a:moveTo>
                  <a:cubicBezTo>
                    <a:pt x="35" y="90"/>
                    <a:pt x="94" y="122"/>
                    <a:pt x="143" y="135"/>
                  </a:cubicBezTo>
                </a:path>
              </a:pathLst>
            </a:custGeom>
            <a:noFill/>
            <a:ln w="30163" cap="flat">
              <a:solidFill>
                <a:srgbClr val="231F20"/>
              </a:solidFill>
              <a:prstDash val="solid"/>
              <a:miter lim="800000"/>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8" name="Rectangle 24"/>
            <p:cNvSpPr>
              <a:spLocks noChangeArrowheads="1"/>
            </p:cNvSpPr>
            <p:nvPr/>
          </p:nvSpPr>
          <p:spPr bwMode="auto">
            <a:xfrm>
              <a:off x="3567906" y="2851150"/>
              <a:ext cx="261938" cy="117475"/>
            </a:xfrm>
            <a:prstGeom prst="rect">
              <a:avLst/>
            </a:prstGeom>
            <a:solidFill>
              <a:srgbClr val="72101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9" name="Oval 25"/>
            <p:cNvSpPr>
              <a:spLocks noChangeArrowheads="1"/>
            </p:cNvSpPr>
            <p:nvPr/>
          </p:nvSpPr>
          <p:spPr bwMode="auto">
            <a:xfrm>
              <a:off x="3344069" y="2181225"/>
              <a:ext cx="723900" cy="725488"/>
            </a:xfrm>
            <a:prstGeom prst="ellipse">
              <a:avLst/>
            </a:prstGeom>
            <a:solidFill>
              <a:srgbClr val="BF2026"/>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0" name="Oval 26"/>
            <p:cNvSpPr>
              <a:spLocks noChangeArrowheads="1"/>
            </p:cNvSpPr>
            <p:nvPr/>
          </p:nvSpPr>
          <p:spPr bwMode="auto">
            <a:xfrm>
              <a:off x="3613944" y="2451100"/>
              <a:ext cx="184150" cy="184150"/>
            </a:xfrm>
            <a:prstGeom prst="ellipse">
              <a:avLst/>
            </a:prstGeom>
            <a:solidFill>
              <a:srgbClr val="721012"/>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1" name="Freeform 27"/>
            <p:cNvSpPr/>
            <p:nvPr/>
          </p:nvSpPr>
          <p:spPr bwMode="auto">
            <a:xfrm>
              <a:off x="3417094" y="2928937"/>
              <a:ext cx="571500" cy="298450"/>
            </a:xfrm>
            <a:custGeom>
              <a:avLst/>
              <a:gdLst>
                <a:gd name="T0" fmla="*/ 258 w 258"/>
                <a:gd name="T1" fmla="*/ 86 h 135"/>
                <a:gd name="T2" fmla="*/ 209 w 258"/>
                <a:gd name="T3" fmla="*/ 135 h 135"/>
                <a:gd name="T4" fmla="*/ 49 w 258"/>
                <a:gd name="T5" fmla="*/ 135 h 135"/>
                <a:gd name="T6" fmla="*/ 0 w 258"/>
                <a:gd name="T7" fmla="*/ 86 h 135"/>
                <a:gd name="T8" fmla="*/ 0 w 258"/>
                <a:gd name="T9" fmla="*/ 50 h 135"/>
                <a:gd name="T10" fmla="*/ 49 w 258"/>
                <a:gd name="T11" fmla="*/ 0 h 135"/>
                <a:gd name="T12" fmla="*/ 209 w 258"/>
                <a:gd name="T13" fmla="*/ 0 h 135"/>
                <a:gd name="T14" fmla="*/ 258 w 258"/>
                <a:gd name="T15" fmla="*/ 50 h 135"/>
                <a:gd name="T16" fmla="*/ 258 w 258"/>
                <a:gd name="T17" fmla="*/ 8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8" h="135">
                  <a:moveTo>
                    <a:pt x="258" y="86"/>
                  </a:moveTo>
                  <a:cubicBezTo>
                    <a:pt x="258" y="113"/>
                    <a:pt x="236" y="135"/>
                    <a:pt x="209" y="135"/>
                  </a:cubicBezTo>
                  <a:cubicBezTo>
                    <a:pt x="49" y="135"/>
                    <a:pt x="49" y="135"/>
                    <a:pt x="49" y="135"/>
                  </a:cubicBezTo>
                  <a:cubicBezTo>
                    <a:pt x="22" y="135"/>
                    <a:pt x="0" y="113"/>
                    <a:pt x="0" y="86"/>
                  </a:cubicBezTo>
                  <a:cubicBezTo>
                    <a:pt x="0" y="50"/>
                    <a:pt x="0" y="50"/>
                    <a:pt x="0" y="50"/>
                  </a:cubicBezTo>
                  <a:cubicBezTo>
                    <a:pt x="0" y="22"/>
                    <a:pt x="22" y="0"/>
                    <a:pt x="49" y="0"/>
                  </a:cubicBezTo>
                  <a:cubicBezTo>
                    <a:pt x="209" y="0"/>
                    <a:pt x="209" y="0"/>
                    <a:pt x="209" y="0"/>
                  </a:cubicBezTo>
                  <a:cubicBezTo>
                    <a:pt x="236" y="0"/>
                    <a:pt x="258" y="22"/>
                    <a:pt x="258" y="50"/>
                  </a:cubicBezTo>
                  <a:lnTo>
                    <a:pt x="258" y="86"/>
                  </a:lnTo>
                  <a:close/>
                </a:path>
              </a:pathLst>
            </a:custGeom>
            <a:solidFill>
              <a:srgbClr val="414042"/>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2" name="Oval 28"/>
            <p:cNvSpPr>
              <a:spLocks noChangeArrowheads="1"/>
            </p:cNvSpPr>
            <p:nvPr/>
          </p:nvSpPr>
          <p:spPr bwMode="auto">
            <a:xfrm>
              <a:off x="3180556" y="2511425"/>
              <a:ext cx="141288" cy="142875"/>
            </a:xfrm>
            <a:prstGeom prst="ellipse">
              <a:avLst/>
            </a:prstGeom>
            <a:solidFill>
              <a:srgbClr val="231F2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3" name="Freeform 29"/>
            <p:cNvSpPr/>
            <p:nvPr/>
          </p:nvSpPr>
          <p:spPr bwMode="auto">
            <a:xfrm>
              <a:off x="3536156" y="3003550"/>
              <a:ext cx="346075" cy="149225"/>
            </a:xfrm>
            <a:custGeom>
              <a:avLst/>
              <a:gdLst>
                <a:gd name="T0" fmla="*/ 156 w 156"/>
                <a:gd name="T1" fmla="*/ 43 h 67"/>
                <a:gd name="T2" fmla="*/ 131 w 156"/>
                <a:gd name="T3" fmla="*/ 67 h 67"/>
                <a:gd name="T4" fmla="*/ 24 w 156"/>
                <a:gd name="T5" fmla="*/ 67 h 67"/>
                <a:gd name="T6" fmla="*/ 0 w 156"/>
                <a:gd name="T7" fmla="*/ 43 h 67"/>
                <a:gd name="T8" fmla="*/ 0 w 156"/>
                <a:gd name="T9" fmla="*/ 25 h 67"/>
                <a:gd name="T10" fmla="*/ 24 w 156"/>
                <a:gd name="T11" fmla="*/ 0 h 67"/>
                <a:gd name="T12" fmla="*/ 131 w 156"/>
                <a:gd name="T13" fmla="*/ 0 h 67"/>
                <a:gd name="T14" fmla="*/ 156 w 156"/>
                <a:gd name="T15" fmla="*/ 25 h 67"/>
                <a:gd name="T16" fmla="*/ 156 w 156"/>
                <a:gd name="T17" fmla="*/ 43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6" h="67">
                  <a:moveTo>
                    <a:pt x="156" y="43"/>
                  </a:moveTo>
                  <a:cubicBezTo>
                    <a:pt x="156" y="56"/>
                    <a:pt x="145" y="67"/>
                    <a:pt x="131" y="67"/>
                  </a:cubicBezTo>
                  <a:cubicBezTo>
                    <a:pt x="24" y="67"/>
                    <a:pt x="24" y="67"/>
                    <a:pt x="24" y="67"/>
                  </a:cubicBezTo>
                  <a:cubicBezTo>
                    <a:pt x="10" y="67"/>
                    <a:pt x="0" y="56"/>
                    <a:pt x="0" y="43"/>
                  </a:cubicBezTo>
                  <a:cubicBezTo>
                    <a:pt x="0" y="25"/>
                    <a:pt x="0" y="25"/>
                    <a:pt x="0" y="25"/>
                  </a:cubicBezTo>
                  <a:cubicBezTo>
                    <a:pt x="0" y="11"/>
                    <a:pt x="10" y="0"/>
                    <a:pt x="24" y="0"/>
                  </a:cubicBezTo>
                  <a:cubicBezTo>
                    <a:pt x="131" y="0"/>
                    <a:pt x="131" y="0"/>
                    <a:pt x="131" y="0"/>
                  </a:cubicBezTo>
                  <a:cubicBezTo>
                    <a:pt x="145" y="0"/>
                    <a:pt x="156" y="11"/>
                    <a:pt x="156" y="25"/>
                  </a:cubicBezTo>
                  <a:lnTo>
                    <a:pt x="156" y="43"/>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4" name="Oval 30"/>
            <p:cNvSpPr>
              <a:spLocks noChangeArrowheads="1"/>
            </p:cNvSpPr>
            <p:nvPr/>
          </p:nvSpPr>
          <p:spPr bwMode="auto">
            <a:xfrm>
              <a:off x="3674269" y="2509837"/>
              <a:ext cx="63500" cy="66675"/>
            </a:xfrm>
            <a:prstGeom prst="ellipse">
              <a:avLst/>
            </a:prstGeom>
            <a:solidFill>
              <a:srgbClr val="231F2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pic>
        <p:nvPicPr>
          <p:cNvPr id="5" name="Picture 5" descr="烟雾逃生"/>
          <p:cNvPicPr>
            <a:picLocks noChangeAspect="1" noChangeArrowheads="1"/>
          </p:cNvPicPr>
          <p:nvPr/>
        </p:nvPicPr>
        <p:blipFill>
          <a:blip r:embed="rId3" cstate="print"/>
          <a:srcRect/>
          <a:stretch>
            <a:fillRect/>
          </a:stretch>
        </p:blipFill>
        <p:spPr>
          <a:xfrm>
            <a:off x="6394450" y="2228533"/>
            <a:ext cx="3810000" cy="3432175"/>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0"/>
            <a:ext cx="12192000" cy="686683"/>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0" y="40352"/>
            <a:ext cx="10104708" cy="645160"/>
          </a:xfrm>
          <a:prstGeom prst="rect">
            <a:avLst/>
          </a:prstGeom>
          <a:noFill/>
        </p:spPr>
        <p:txBody>
          <a:bodyPr wrap="square" rtlCol="0">
            <a:spAutoFit/>
          </a:bodyPr>
          <a:lstStyle/>
          <a:p>
            <a:pPr algn="l" defTabSz="914400"/>
            <a:r>
              <a:rPr lang="zh-CN" altLang="en-US" sz="3600" dirty="0" smtClean="0">
                <a:solidFill>
                  <a:schemeClr val="bg1"/>
                </a:solidFill>
                <a:latin typeface="微软雅黑" panose="020B0503020204020204" pitchFamily="34" charset="-122"/>
                <a:ea typeface="微软雅黑" panose="020B0503020204020204" pitchFamily="34" charset="-122"/>
                <a:sym typeface="+mn-ea"/>
              </a:rPr>
              <a:t>火灾逃生策略</a:t>
            </a:r>
          </a:p>
        </p:txBody>
      </p:sp>
      <p:sp>
        <p:nvSpPr>
          <p:cNvPr id="85" name="文本框 7"/>
          <p:cNvSpPr txBox="1"/>
          <p:nvPr/>
        </p:nvSpPr>
        <p:spPr>
          <a:xfrm>
            <a:off x="1819275" y="1009650"/>
            <a:ext cx="4683125" cy="583565"/>
          </a:xfrm>
          <a:prstGeom prst="rect">
            <a:avLst/>
          </a:prstGeom>
          <a:solidFill>
            <a:srgbClr val="FFC000"/>
          </a:solidFill>
        </p:spPr>
        <p:txBody>
          <a:bodyPr wrap="square" rtlCol="0">
            <a:spAutoFit/>
          </a:bodyPr>
          <a:lstStyle/>
          <a:p>
            <a:pPr algn="l"/>
            <a:r>
              <a:rPr lang="zh-CN" altLang="en-US" sz="3200" b="1" dirty="0">
                <a:latin typeface="微软雅黑" panose="020B0503020204020204" pitchFamily="34" charset="-122"/>
                <a:ea typeface="微软雅黑" panose="020B0503020204020204" pitchFamily="34" charset="-122"/>
                <a:sym typeface="+mn-ea"/>
              </a:rPr>
              <a:t>火场逃生注意事项 之四</a:t>
            </a:r>
            <a:endParaRPr lang="zh-CN" altLang="en-US" sz="3200" b="1" dirty="0">
              <a:latin typeface="微软雅黑" panose="020B0503020204020204" pitchFamily="34" charset="-122"/>
              <a:ea typeface="微软雅黑" panose="020B0503020204020204" pitchFamily="34" charset="-122"/>
            </a:endParaRPr>
          </a:p>
        </p:txBody>
      </p:sp>
      <p:grpSp>
        <p:nvGrpSpPr>
          <p:cNvPr id="2" name="组合 1"/>
          <p:cNvGrpSpPr/>
          <p:nvPr/>
        </p:nvGrpSpPr>
        <p:grpSpPr>
          <a:xfrm>
            <a:off x="880745" y="5471795"/>
            <a:ext cx="1289050" cy="1231265"/>
            <a:chOff x="8585" y="4431"/>
            <a:chExt cx="2030" cy="1939"/>
          </a:xfrm>
        </p:grpSpPr>
        <p:sp>
          <p:nvSpPr>
            <p:cNvPr id="116" name="Freeform 92"/>
            <p:cNvSpPr>
              <a:spLocks noEditPoints="1"/>
            </p:cNvSpPr>
            <p:nvPr/>
          </p:nvSpPr>
          <p:spPr bwMode="auto">
            <a:xfrm>
              <a:off x="8876" y="5346"/>
              <a:ext cx="1447" cy="1024"/>
            </a:xfrm>
            <a:custGeom>
              <a:avLst/>
              <a:gdLst>
                <a:gd name="T0" fmla="*/ 339 w 355"/>
                <a:gd name="T1" fmla="*/ 20 h 250"/>
                <a:gd name="T2" fmla="*/ 177 w 355"/>
                <a:gd name="T3" fmla="*/ 0 h 250"/>
                <a:gd name="T4" fmla="*/ 15 w 355"/>
                <a:gd name="T5" fmla="*/ 20 h 250"/>
                <a:gd name="T6" fmla="*/ 3 w 355"/>
                <a:gd name="T7" fmla="*/ 49 h 250"/>
                <a:gd name="T8" fmla="*/ 8 w 355"/>
                <a:gd name="T9" fmla="*/ 89 h 250"/>
                <a:gd name="T10" fmla="*/ 33 w 355"/>
                <a:gd name="T11" fmla="*/ 168 h 250"/>
                <a:gd name="T12" fmla="*/ 181 w 355"/>
                <a:gd name="T13" fmla="*/ 250 h 250"/>
                <a:gd name="T14" fmla="*/ 342 w 355"/>
                <a:gd name="T15" fmla="*/ 95 h 250"/>
                <a:gd name="T16" fmla="*/ 351 w 355"/>
                <a:gd name="T17" fmla="*/ 50 h 250"/>
                <a:gd name="T18" fmla="*/ 350 w 355"/>
                <a:gd name="T19" fmla="*/ 28 h 250"/>
                <a:gd name="T20" fmla="*/ 244 w 355"/>
                <a:gd name="T21" fmla="*/ 144 h 250"/>
                <a:gd name="T22" fmla="*/ 236 w 355"/>
                <a:gd name="T23" fmla="*/ 145 h 250"/>
                <a:gd name="T24" fmla="*/ 231 w 355"/>
                <a:gd name="T25" fmla="*/ 146 h 250"/>
                <a:gd name="T26" fmla="*/ 223 w 355"/>
                <a:gd name="T27" fmla="*/ 147 h 250"/>
                <a:gd name="T28" fmla="*/ 217 w 355"/>
                <a:gd name="T29" fmla="*/ 147 h 250"/>
                <a:gd name="T30" fmla="*/ 208 w 355"/>
                <a:gd name="T31" fmla="*/ 146 h 250"/>
                <a:gd name="T32" fmla="*/ 207 w 355"/>
                <a:gd name="T33" fmla="*/ 145 h 250"/>
                <a:gd name="T34" fmla="*/ 206 w 355"/>
                <a:gd name="T35" fmla="*/ 145 h 250"/>
                <a:gd name="T36" fmla="*/ 205 w 355"/>
                <a:gd name="T37" fmla="*/ 144 h 250"/>
                <a:gd name="T38" fmla="*/ 204 w 355"/>
                <a:gd name="T39" fmla="*/ 142 h 250"/>
                <a:gd name="T40" fmla="*/ 200 w 355"/>
                <a:gd name="T41" fmla="*/ 115 h 250"/>
                <a:gd name="T42" fmla="*/ 198 w 355"/>
                <a:gd name="T43" fmla="*/ 107 h 250"/>
                <a:gd name="T44" fmla="*/ 196 w 355"/>
                <a:gd name="T45" fmla="*/ 100 h 250"/>
                <a:gd name="T46" fmla="*/ 191 w 355"/>
                <a:gd name="T47" fmla="*/ 100 h 250"/>
                <a:gd name="T48" fmla="*/ 196 w 355"/>
                <a:gd name="T49" fmla="*/ 98 h 250"/>
                <a:gd name="T50" fmla="*/ 195 w 355"/>
                <a:gd name="T51" fmla="*/ 95 h 250"/>
                <a:gd name="T52" fmla="*/ 179 w 355"/>
                <a:gd name="T53" fmla="*/ 78 h 250"/>
                <a:gd name="T54" fmla="*/ 176 w 355"/>
                <a:gd name="T55" fmla="*/ 78 h 250"/>
                <a:gd name="T56" fmla="*/ 160 w 355"/>
                <a:gd name="T57" fmla="*/ 95 h 250"/>
                <a:gd name="T58" fmla="*/ 159 w 355"/>
                <a:gd name="T59" fmla="*/ 98 h 250"/>
                <a:gd name="T60" fmla="*/ 158 w 355"/>
                <a:gd name="T61" fmla="*/ 101 h 250"/>
                <a:gd name="T62" fmla="*/ 156 w 355"/>
                <a:gd name="T63" fmla="*/ 111 h 250"/>
                <a:gd name="T64" fmla="*/ 155 w 355"/>
                <a:gd name="T65" fmla="*/ 115 h 250"/>
                <a:gd name="T66" fmla="*/ 154 w 355"/>
                <a:gd name="T67" fmla="*/ 119 h 250"/>
                <a:gd name="T68" fmla="*/ 151 w 355"/>
                <a:gd name="T69" fmla="*/ 134 h 250"/>
                <a:gd name="T70" fmla="*/ 150 w 355"/>
                <a:gd name="T71" fmla="*/ 142 h 250"/>
                <a:gd name="T72" fmla="*/ 138 w 355"/>
                <a:gd name="T73" fmla="*/ 147 h 250"/>
                <a:gd name="T74" fmla="*/ 127 w 355"/>
                <a:gd name="T75" fmla="*/ 146 h 250"/>
                <a:gd name="T76" fmla="*/ 121 w 355"/>
                <a:gd name="T77" fmla="*/ 146 h 250"/>
                <a:gd name="T78" fmla="*/ 116 w 355"/>
                <a:gd name="T79" fmla="*/ 145 h 250"/>
                <a:gd name="T80" fmla="*/ 28 w 355"/>
                <a:gd name="T81" fmla="*/ 31 h 250"/>
                <a:gd name="T82" fmla="*/ 327 w 355"/>
                <a:gd name="T83" fmla="*/ 31 h 250"/>
                <a:gd name="T84" fmla="*/ 137 w 355"/>
                <a:gd name="T85" fmla="*/ 164 h 250"/>
                <a:gd name="T86" fmla="*/ 177 w 355"/>
                <a:gd name="T87" fmla="*/ 96 h 250"/>
                <a:gd name="T88" fmla="*/ 217 w 355"/>
                <a:gd name="T89" fmla="*/ 164 h 250"/>
                <a:gd name="T90" fmla="*/ 308 w 355"/>
                <a:gd name="T91" fmla="*/ 162 h 250"/>
                <a:gd name="T92" fmla="*/ 177 w 355"/>
                <a:gd name="T93" fmla="*/ 235 h 250"/>
                <a:gd name="T94" fmla="*/ 47 w 355"/>
                <a:gd name="T95" fmla="*/ 162 h 250"/>
                <a:gd name="T96" fmla="*/ 137 w 355"/>
                <a:gd name="T97" fmla="*/ 164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55" h="250">
                  <a:moveTo>
                    <a:pt x="350" y="28"/>
                  </a:moveTo>
                  <a:cubicBezTo>
                    <a:pt x="348" y="24"/>
                    <a:pt x="344" y="21"/>
                    <a:pt x="339" y="20"/>
                  </a:cubicBezTo>
                  <a:cubicBezTo>
                    <a:pt x="339" y="20"/>
                    <a:pt x="339" y="20"/>
                    <a:pt x="339" y="20"/>
                  </a:cubicBezTo>
                  <a:cubicBezTo>
                    <a:pt x="316" y="1"/>
                    <a:pt x="201" y="0"/>
                    <a:pt x="177" y="0"/>
                  </a:cubicBezTo>
                  <a:cubicBezTo>
                    <a:pt x="154" y="0"/>
                    <a:pt x="39" y="1"/>
                    <a:pt x="16" y="20"/>
                  </a:cubicBezTo>
                  <a:cubicBezTo>
                    <a:pt x="15" y="20"/>
                    <a:pt x="15" y="20"/>
                    <a:pt x="15" y="20"/>
                  </a:cubicBezTo>
                  <a:cubicBezTo>
                    <a:pt x="11" y="21"/>
                    <a:pt x="7" y="24"/>
                    <a:pt x="4" y="28"/>
                  </a:cubicBezTo>
                  <a:cubicBezTo>
                    <a:pt x="0" y="36"/>
                    <a:pt x="3" y="47"/>
                    <a:pt x="3" y="49"/>
                  </a:cubicBezTo>
                  <a:cubicBezTo>
                    <a:pt x="4" y="50"/>
                    <a:pt x="4" y="50"/>
                    <a:pt x="4" y="50"/>
                  </a:cubicBezTo>
                  <a:cubicBezTo>
                    <a:pt x="8" y="89"/>
                    <a:pt x="8" y="89"/>
                    <a:pt x="8" y="89"/>
                  </a:cubicBezTo>
                  <a:cubicBezTo>
                    <a:pt x="9" y="92"/>
                    <a:pt x="10" y="94"/>
                    <a:pt x="13" y="95"/>
                  </a:cubicBezTo>
                  <a:cubicBezTo>
                    <a:pt x="14" y="112"/>
                    <a:pt x="19" y="140"/>
                    <a:pt x="33" y="168"/>
                  </a:cubicBezTo>
                  <a:cubicBezTo>
                    <a:pt x="51" y="206"/>
                    <a:pt x="90" y="250"/>
                    <a:pt x="174" y="250"/>
                  </a:cubicBezTo>
                  <a:cubicBezTo>
                    <a:pt x="181" y="250"/>
                    <a:pt x="181" y="250"/>
                    <a:pt x="181" y="250"/>
                  </a:cubicBezTo>
                  <a:cubicBezTo>
                    <a:pt x="265" y="250"/>
                    <a:pt x="304" y="206"/>
                    <a:pt x="322" y="168"/>
                  </a:cubicBezTo>
                  <a:cubicBezTo>
                    <a:pt x="335" y="140"/>
                    <a:pt x="340" y="112"/>
                    <a:pt x="342" y="95"/>
                  </a:cubicBezTo>
                  <a:cubicBezTo>
                    <a:pt x="345" y="94"/>
                    <a:pt x="346" y="92"/>
                    <a:pt x="347" y="89"/>
                  </a:cubicBezTo>
                  <a:cubicBezTo>
                    <a:pt x="351" y="50"/>
                    <a:pt x="351" y="50"/>
                    <a:pt x="351" y="50"/>
                  </a:cubicBezTo>
                  <a:cubicBezTo>
                    <a:pt x="352" y="48"/>
                    <a:pt x="352" y="48"/>
                    <a:pt x="352" y="48"/>
                  </a:cubicBezTo>
                  <a:cubicBezTo>
                    <a:pt x="352" y="47"/>
                    <a:pt x="355" y="36"/>
                    <a:pt x="350" y="28"/>
                  </a:cubicBezTo>
                  <a:close/>
                  <a:moveTo>
                    <a:pt x="318" y="100"/>
                  </a:moveTo>
                  <a:cubicBezTo>
                    <a:pt x="311" y="108"/>
                    <a:pt x="287" y="134"/>
                    <a:pt x="244" y="144"/>
                  </a:cubicBezTo>
                  <a:cubicBezTo>
                    <a:pt x="242" y="144"/>
                    <a:pt x="240" y="144"/>
                    <a:pt x="239" y="145"/>
                  </a:cubicBezTo>
                  <a:cubicBezTo>
                    <a:pt x="236" y="145"/>
                    <a:pt x="236" y="145"/>
                    <a:pt x="236" y="145"/>
                  </a:cubicBezTo>
                  <a:cubicBezTo>
                    <a:pt x="235" y="145"/>
                    <a:pt x="234" y="145"/>
                    <a:pt x="234" y="146"/>
                  </a:cubicBezTo>
                  <a:cubicBezTo>
                    <a:pt x="233" y="146"/>
                    <a:pt x="232" y="146"/>
                    <a:pt x="231" y="146"/>
                  </a:cubicBezTo>
                  <a:cubicBezTo>
                    <a:pt x="228" y="146"/>
                    <a:pt x="228" y="146"/>
                    <a:pt x="228" y="146"/>
                  </a:cubicBezTo>
                  <a:cubicBezTo>
                    <a:pt x="227" y="146"/>
                    <a:pt x="225" y="147"/>
                    <a:pt x="223" y="147"/>
                  </a:cubicBezTo>
                  <a:cubicBezTo>
                    <a:pt x="223" y="147"/>
                    <a:pt x="223" y="147"/>
                    <a:pt x="223" y="147"/>
                  </a:cubicBezTo>
                  <a:cubicBezTo>
                    <a:pt x="221" y="147"/>
                    <a:pt x="219" y="147"/>
                    <a:pt x="217" y="147"/>
                  </a:cubicBezTo>
                  <a:cubicBezTo>
                    <a:pt x="216" y="147"/>
                    <a:pt x="216" y="147"/>
                    <a:pt x="216" y="147"/>
                  </a:cubicBezTo>
                  <a:cubicBezTo>
                    <a:pt x="213" y="147"/>
                    <a:pt x="210" y="147"/>
                    <a:pt x="208" y="146"/>
                  </a:cubicBezTo>
                  <a:cubicBezTo>
                    <a:pt x="208" y="146"/>
                    <a:pt x="208" y="146"/>
                    <a:pt x="208" y="146"/>
                  </a:cubicBezTo>
                  <a:cubicBezTo>
                    <a:pt x="208" y="146"/>
                    <a:pt x="207" y="145"/>
                    <a:pt x="207" y="145"/>
                  </a:cubicBezTo>
                  <a:cubicBezTo>
                    <a:pt x="207" y="145"/>
                    <a:pt x="207" y="145"/>
                    <a:pt x="207" y="145"/>
                  </a:cubicBezTo>
                  <a:cubicBezTo>
                    <a:pt x="206" y="145"/>
                    <a:pt x="206" y="145"/>
                    <a:pt x="206" y="145"/>
                  </a:cubicBezTo>
                  <a:cubicBezTo>
                    <a:pt x="206" y="144"/>
                    <a:pt x="206" y="144"/>
                    <a:pt x="206" y="144"/>
                  </a:cubicBezTo>
                  <a:cubicBezTo>
                    <a:pt x="205" y="144"/>
                    <a:pt x="205" y="144"/>
                    <a:pt x="205" y="144"/>
                  </a:cubicBezTo>
                  <a:cubicBezTo>
                    <a:pt x="205" y="143"/>
                    <a:pt x="205" y="143"/>
                    <a:pt x="205" y="143"/>
                  </a:cubicBezTo>
                  <a:cubicBezTo>
                    <a:pt x="205" y="142"/>
                    <a:pt x="205" y="142"/>
                    <a:pt x="204" y="142"/>
                  </a:cubicBezTo>
                  <a:cubicBezTo>
                    <a:pt x="204" y="140"/>
                    <a:pt x="204" y="138"/>
                    <a:pt x="204" y="136"/>
                  </a:cubicBezTo>
                  <a:cubicBezTo>
                    <a:pt x="200" y="115"/>
                    <a:pt x="200" y="115"/>
                    <a:pt x="200" y="115"/>
                  </a:cubicBezTo>
                  <a:cubicBezTo>
                    <a:pt x="200" y="114"/>
                    <a:pt x="200" y="112"/>
                    <a:pt x="199" y="111"/>
                  </a:cubicBezTo>
                  <a:cubicBezTo>
                    <a:pt x="199" y="110"/>
                    <a:pt x="199" y="109"/>
                    <a:pt x="198" y="107"/>
                  </a:cubicBezTo>
                  <a:cubicBezTo>
                    <a:pt x="198" y="106"/>
                    <a:pt x="198" y="105"/>
                    <a:pt x="198" y="104"/>
                  </a:cubicBezTo>
                  <a:cubicBezTo>
                    <a:pt x="196" y="100"/>
                    <a:pt x="196" y="100"/>
                    <a:pt x="196" y="100"/>
                  </a:cubicBezTo>
                  <a:cubicBezTo>
                    <a:pt x="196" y="99"/>
                    <a:pt x="196" y="99"/>
                    <a:pt x="196" y="98"/>
                  </a:cubicBezTo>
                  <a:cubicBezTo>
                    <a:pt x="191" y="100"/>
                    <a:pt x="191" y="100"/>
                    <a:pt x="191" y="100"/>
                  </a:cubicBezTo>
                  <a:cubicBezTo>
                    <a:pt x="191" y="99"/>
                    <a:pt x="191" y="99"/>
                    <a:pt x="191" y="99"/>
                  </a:cubicBezTo>
                  <a:cubicBezTo>
                    <a:pt x="196" y="98"/>
                    <a:pt x="196" y="98"/>
                    <a:pt x="196" y="98"/>
                  </a:cubicBezTo>
                  <a:cubicBezTo>
                    <a:pt x="195" y="97"/>
                    <a:pt x="195" y="96"/>
                    <a:pt x="195" y="96"/>
                  </a:cubicBezTo>
                  <a:cubicBezTo>
                    <a:pt x="195" y="95"/>
                    <a:pt x="195" y="95"/>
                    <a:pt x="195" y="95"/>
                  </a:cubicBezTo>
                  <a:cubicBezTo>
                    <a:pt x="193" y="91"/>
                    <a:pt x="192" y="88"/>
                    <a:pt x="190" y="85"/>
                  </a:cubicBezTo>
                  <a:cubicBezTo>
                    <a:pt x="186" y="79"/>
                    <a:pt x="182" y="78"/>
                    <a:pt x="179" y="78"/>
                  </a:cubicBezTo>
                  <a:cubicBezTo>
                    <a:pt x="177" y="78"/>
                    <a:pt x="177" y="78"/>
                    <a:pt x="177" y="78"/>
                  </a:cubicBezTo>
                  <a:cubicBezTo>
                    <a:pt x="176" y="78"/>
                    <a:pt x="176" y="78"/>
                    <a:pt x="176" y="78"/>
                  </a:cubicBezTo>
                  <a:cubicBezTo>
                    <a:pt x="173" y="78"/>
                    <a:pt x="169" y="79"/>
                    <a:pt x="165" y="85"/>
                  </a:cubicBezTo>
                  <a:cubicBezTo>
                    <a:pt x="163" y="88"/>
                    <a:pt x="161" y="91"/>
                    <a:pt x="160" y="95"/>
                  </a:cubicBezTo>
                  <a:cubicBezTo>
                    <a:pt x="160" y="96"/>
                    <a:pt x="159" y="97"/>
                    <a:pt x="159" y="98"/>
                  </a:cubicBezTo>
                  <a:cubicBezTo>
                    <a:pt x="159" y="98"/>
                    <a:pt x="159" y="98"/>
                    <a:pt x="159" y="98"/>
                  </a:cubicBezTo>
                  <a:cubicBezTo>
                    <a:pt x="159" y="99"/>
                    <a:pt x="158" y="100"/>
                    <a:pt x="158" y="101"/>
                  </a:cubicBezTo>
                  <a:cubicBezTo>
                    <a:pt x="158" y="101"/>
                    <a:pt x="158" y="101"/>
                    <a:pt x="158" y="101"/>
                  </a:cubicBezTo>
                  <a:cubicBezTo>
                    <a:pt x="158" y="102"/>
                    <a:pt x="158" y="103"/>
                    <a:pt x="157" y="104"/>
                  </a:cubicBezTo>
                  <a:cubicBezTo>
                    <a:pt x="157" y="106"/>
                    <a:pt x="156" y="108"/>
                    <a:pt x="156" y="111"/>
                  </a:cubicBezTo>
                  <a:cubicBezTo>
                    <a:pt x="155" y="112"/>
                    <a:pt x="155" y="112"/>
                    <a:pt x="155" y="112"/>
                  </a:cubicBezTo>
                  <a:cubicBezTo>
                    <a:pt x="155" y="113"/>
                    <a:pt x="155" y="114"/>
                    <a:pt x="155" y="115"/>
                  </a:cubicBezTo>
                  <a:cubicBezTo>
                    <a:pt x="154" y="116"/>
                    <a:pt x="154" y="116"/>
                    <a:pt x="154" y="116"/>
                  </a:cubicBezTo>
                  <a:cubicBezTo>
                    <a:pt x="154" y="117"/>
                    <a:pt x="154" y="118"/>
                    <a:pt x="154" y="119"/>
                  </a:cubicBezTo>
                  <a:cubicBezTo>
                    <a:pt x="152" y="130"/>
                    <a:pt x="152" y="130"/>
                    <a:pt x="152" y="130"/>
                  </a:cubicBezTo>
                  <a:cubicBezTo>
                    <a:pt x="152" y="132"/>
                    <a:pt x="152" y="133"/>
                    <a:pt x="151" y="134"/>
                  </a:cubicBezTo>
                  <a:cubicBezTo>
                    <a:pt x="151" y="136"/>
                    <a:pt x="151" y="136"/>
                    <a:pt x="151" y="136"/>
                  </a:cubicBezTo>
                  <a:cubicBezTo>
                    <a:pt x="151" y="138"/>
                    <a:pt x="151" y="140"/>
                    <a:pt x="150" y="142"/>
                  </a:cubicBezTo>
                  <a:cubicBezTo>
                    <a:pt x="150" y="147"/>
                    <a:pt x="142" y="147"/>
                    <a:pt x="139" y="147"/>
                  </a:cubicBezTo>
                  <a:cubicBezTo>
                    <a:pt x="138" y="147"/>
                    <a:pt x="138" y="147"/>
                    <a:pt x="138" y="147"/>
                  </a:cubicBezTo>
                  <a:cubicBezTo>
                    <a:pt x="136" y="147"/>
                    <a:pt x="134" y="147"/>
                    <a:pt x="132" y="147"/>
                  </a:cubicBezTo>
                  <a:cubicBezTo>
                    <a:pt x="127" y="146"/>
                    <a:pt x="127" y="146"/>
                    <a:pt x="127" y="146"/>
                  </a:cubicBezTo>
                  <a:cubicBezTo>
                    <a:pt x="126" y="146"/>
                    <a:pt x="125" y="146"/>
                    <a:pt x="125" y="146"/>
                  </a:cubicBezTo>
                  <a:cubicBezTo>
                    <a:pt x="121" y="146"/>
                    <a:pt x="121" y="146"/>
                    <a:pt x="121" y="146"/>
                  </a:cubicBezTo>
                  <a:cubicBezTo>
                    <a:pt x="120" y="145"/>
                    <a:pt x="119" y="145"/>
                    <a:pt x="118" y="145"/>
                  </a:cubicBezTo>
                  <a:cubicBezTo>
                    <a:pt x="116" y="145"/>
                    <a:pt x="116" y="145"/>
                    <a:pt x="116" y="145"/>
                  </a:cubicBezTo>
                  <a:cubicBezTo>
                    <a:pt x="70" y="136"/>
                    <a:pt x="44" y="108"/>
                    <a:pt x="37" y="100"/>
                  </a:cubicBezTo>
                  <a:cubicBezTo>
                    <a:pt x="28" y="31"/>
                    <a:pt x="28" y="31"/>
                    <a:pt x="28" y="31"/>
                  </a:cubicBezTo>
                  <a:cubicBezTo>
                    <a:pt x="37" y="27"/>
                    <a:pt x="81" y="17"/>
                    <a:pt x="177" y="17"/>
                  </a:cubicBezTo>
                  <a:cubicBezTo>
                    <a:pt x="267" y="17"/>
                    <a:pt x="317" y="26"/>
                    <a:pt x="327" y="31"/>
                  </a:cubicBezTo>
                  <a:lnTo>
                    <a:pt x="318" y="100"/>
                  </a:lnTo>
                  <a:close/>
                  <a:moveTo>
                    <a:pt x="137" y="164"/>
                  </a:moveTo>
                  <a:cubicBezTo>
                    <a:pt x="154" y="164"/>
                    <a:pt x="165" y="156"/>
                    <a:pt x="167" y="144"/>
                  </a:cubicBezTo>
                  <a:cubicBezTo>
                    <a:pt x="171" y="113"/>
                    <a:pt x="175" y="101"/>
                    <a:pt x="177" y="96"/>
                  </a:cubicBezTo>
                  <a:cubicBezTo>
                    <a:pt x="180" y="101"/>
                    <a:pt x="184" y="112"/>
                    <a:pt x="188" y="144"/>
                  </a:cubicBezTo>
                  <a:cubicBezTo>
                    <a:pt x="190" y="156"/>
                    <a:pt x="201" y="164"/>
                    <a:pt x="217" y="164"/>
                  </a:cubicBezTo>
                  <a:cubicBezTo>
                    <a:pt x="271" y="162"/>
                    <a:pt x="306" y="135"/>
                    <a:pt x="322" y="120"/>
                  </a:cubicBezTo>
                  <a:cubicBezTo>
                    <a:pt x="320" y="132"/>
                    <a:pt x="315" y="147"/>
                    <a:pt x="308" y="162"/>
                  </a:cubicBezTo>
                  <a:cubicBezTo>
                    <a:pt x="284" y="210"/>
                    <a:pt x="242" y="235"/>
                    <a:pt x="180" y="235"/>
                  </a:cubicBezTo>
                  <a:cubicBezTo>
                    <a:pt x="177" y="235"/>
                    <a:pt x="177" y="235"/>
                    <a:pt x="177" y="235"/>
                  </a:cubicBezTo>
                  <a:cubicBezTo>
                    <a:pt x="174" y="235"/>
                    <a:pt x="174" y="235"/>
                    <a:pt x="174" y="235"/>
                  </a:cubicBezTo>
                  <a:cubicBezTo>
                    <a:pt x="113" y="235"/>
                    <a:pt x="70" y="210"/>
                    <a:pt x="47" y="162"/>
                  </a:cubicBezTo>
                  <a:cubicBezTo>
                    <a:pt x="40" y="147"/>
                    <a:pt x="35" y="132"/>
                    <a:pt x="32" y="119"/>
                  </a:cubicBezTo>
                  <a:cubicBezTo>
                    <a:pt x="48" y="135"/>
                    <a:pt x="83" y="162"/>
                    <a:pt x="137" y="164"/>
                  </a:cubicBezTo>
                  <a:close/>
                </a:path>
              </a:pathLst>
            </a:custGeom>
            <a:solidFill>
              <a:srgbClr val="231F2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18" name="Freeform 94"/>
            <p:cNvSpPr/>
            <p:nvPr/>
          </p:nvSpPr>
          <p:spPr bwMode="auto">
            <a:xfrm>
              <a:off x="8935" y="4431"/>
              <a:ext cx="1339" cy="980"/>
            </a:xfrm>
            <a:custGeom>
              <a:avLst/>
              <a:gdLst>
                <a:gd name="T0" fmla="*/ 293 w 329"/>
                <a:gd name="T1" fmla="*/ 54 h 239"/>
                <a:gd name="T2" fmla="*/ 170 w 329"/>
                <a:gd name="T3" fmla="*/ 2 h 239"/>
                <a:gd name="T4" fmla="*/ 165 w 329"/>
                <a:gd name="T5" fmla="*/ 102 h 239"/>
                <a:gd name="T6" fmla="*/ 160 w 329"/>
                <a:gd name="T7" fmla="*/ 2 h 239"/>
                <a:gd name="T8" fmla="*/ 36 w 329"/>
                <a:gd name="T9" fmla="*/ 54 h 239"/>
                <a:gd name="T10" fmla="*/ 9 w 329"/>
                <a:gd name="T11" fmla="*/ 210 h 239"/>
                <a:gd name="T12" fmla="*/ 162 w 329"/>
                <a:gd name="T13" fmla="*/ 232 h 239"/>
                <a:gd name="T14" fmla="*/ 165 w 329"/>
                <a:gd name="T15" fmla="*/ 225 h 239"/>
                <a:gd name="T16" fmla="*/ 167 w 329"/>
                <a:gd name="T17" fmla="*/ 232 h 239"/>
                <a:gd name="T18" fmla="*/ 321 w 329"/>
                <a:gd name="T19" fmla="*/ 210 h 239"/>
                <a:gd name="T20" fmla="*/ 293 w 329"/>
                <a:gd name="T21" fmla="*/ 54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9" h="239">
                  <a:moveTo>
                    <a:pt x="293" y="54"/>
                  </a:moveTo>
                  <a:cubicBezTo>
                    <a:pt x="257" y="0"/>
                    <a:pt x="170" y="2"/>
                    <a:pt x="170" y="2"/>
                  </a:cubicBezTo>
                  <a:cubicBezTo>
                    <a:pt x="170" y="2"/>
                    <a:pt x="167" y="50"/>
                    <a:pt x="165" y="102"/>
                  </a:cubicBezTo>
                  <a:cubicBezTo>
                    <a:pt x="163" y="50"/>
                    <a:pt x="160" y="2"/>
                    <a:pt x="160" y="2"/>
                  </a:cubicBezTo>
                  <a:cubicBezTo>
                    <a:pt x="160" y="2"/>
                    <a:pt x="73" y="0"/>
                    <a:pt x="36" y="54"/>
                  </a:cubicBezTo>
                  <a:cubicBezTo>
                    <a:pt x="0" y="107"/>
                    <a:pt x="9" y="210"/>
                    <a:pt x="9" y="210"/>
                  </a:cubicBezTo>
                  <a:cubicBezTo>
                    <a:pt x="9" y="210"/>
                    <a:pt x="150" y="239"/>
                    <a:pt x="162" y="232"/>
                  </a:cubicBezTo>
                  <a:cubicBezTo>
                    <a:pt x="163" y="232"/>
                    <a:pt x="164" y="229"/>
                    <a:pt x="165" y="225"/>
                  </a:cubicBezTo>
                  <a:cubicBezTo>
                    <a:pt x="165" y="229"/>
                    <a:pt x="166" y="232"/>
                    <a:pt x="167" y="232"/>
                  </a:cubicBezTo>
                  <a:cubicBezTo>
                    <a:pt x="179" y="239"/>
                    <a:pt x="321" y="210"/>
                    <a:pt x="321" y="210"/>
                  </a:cubicBezTo>
                  <a:cubicBezTo>
                    <a:pt x="321" y="210"/>
                    <a:pt x="329" y="107"/>
                    <a:pt x="293" y="54"/>
                  </a:cubicBezTo>
                  <a:close/>
                </a:path>
              </a:pathLst>
            </a:custGeom>
            <a:solidFill>
              <a:srgbClr val="CD1B17"/>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2" name="Freeform 98"/>
            <p:cNvSpPr/>
            <p:nvPr/>
          </p:nvSpPr>
          <p:spPr bwMode="auto">
            <a:xfrm>
              <a:off x="8585" y="5287"/>
              <a:ext cx="2031" cy="311"/>
            </a:xfrm>
            <a:custGeom>
              <a:avLst/>
              <a:gdLst>
                <a:gd name="T0" fmla="*/ 407 w 499"/>
                <a:gd name="T1" fmla="*/ 0 h 76"/>
                <a:gd name="T2" fmla="*/ 251 w 499"/>
                <a:gd name="T3" fmla="*/ 17 h 76"/>
                <a:gd name="T4" fmla="*/ 95 w 499"/>
                <a:gd name="T5" fmla="*/ 0 h 76"/>
                <a:gd name="T6" fmla="*/ 17 w 499"/>
                <a:gd name="T7" fmla="*/ 50 h 76"/>
                <a:gd name="T8" fmla="*/ 250 w 499"/>
                <a:gd name="T9" fmla="*/ 63 h 76"/>
                <a:gd name="T10" fmla="*/ 483 w 499"/>
                <a:gd name="T11" fmla="*/ 50 h 76"/>
                <a:gd name="T12" fmla="*/ 407 w 499"/>
                <a:gd name="T13" fmla="*/ 0 h 76"/>
              </a:gdLst>
              <a:ahLst/>
              <a:cxnLst>
                <a:cxn ang="0">
                  <a:pos x="T0" y="T1"/>
                </a:cxn>
                <a:cxn ang="0">
                  <a:pos x="T2" y="T3"/>
                </a:cxn>
                <a:cxn ang="0">
                  <a:pos x="T4" y="T5"/>
                </a:cxn>
                <a:cxn ang="0">
                  <a:pos x="T6" y="T7"/>
                </a:cxn>
                <a:cxn ang="0">
                  <a:pos x="T8" y="T9"/>
                </a:cxn>
                <a:cxn ang="0">
                  <a:pos x="T10" y="T11"/>
                </a:cxn>
                <a:cxn ang="0">
                  <a:pos x="T12" y="T13"/>
                </a:cxn>
              </a:cxnLst>
              <a:rect l="0" t="0" r="r" b="b"/>
              <a:pathLst>
                <a:path w="499" h="76">
                  <a:moveTo>
                    <a:pt x="407" y="0"/>
                  </a:moveTo>
                  <a:cubicBezTo>
                    <a:pt x="251" y="17"/>
                    <a:pt x="251" y="17"/>
                    <a:pt x="251" y="17"/>
                  </a:cubicBezTo>
                  <a:cubicBezTo>
                    <a:pt x="95" y="0"/>
                    <a:pt x="95" y="0"/>
                    <a:pt x="95" y="0"/>
                  </a:cubicBezTo>
                  <a:cubicBezTo>
                    <a:pt x="95" y="0"/>
                    <a:pt x="0" y="30"/>
                    <a:pt x="17" y="50"/>
                  </a:cubicBezTo>
                  <a:cubicBezTo>
                    <a:pt x="41" y="76"/>
                    <a:pt x="193" y="63"/>
                    <a:pt x="250" y="63"/>
                  </a:cubicBezTo>
                  <a:cubicBezTo>
                    <a:pt x="307" y="63"/>
                    <a:pt x="470" y="67"/>
                    <a:pt x="483" y="50"/>
                  </a:cubicBezTo>
                  <a:cubicBezTo>
                    <a:pt x="499" y="29"/>
                    <a:pt x="407" y="0"/>
                    <a:pt x="407" y="0"/>
                  </a:cubicBezTo>
                  <a:close/>
                </a:path>
              </a:pathLst>
            </a:custGeom>
            <a:solidFill>
              <a:srgbClr val="AA1207"/>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4" name="Freeform 100"/>
            <p:cNvSpPr/>
            <p:nvPr/>
          </p:nvSpPr>
          <p:spPr bwMode="auto">
            <a:xfrm>
              <a:off x="8967" y="5058"/>
              <a:ext cx="1275" cy="229"/>
            </a:xfrm>
            <a:custGeom>
              <a:avLst/>
              <a:gdLst>
                <a:gd name="T0" fmla="*/ 0 w 313"/>
                <a:gd name="T1" fmla="*/ 0 h 56"/>
                <a:gd name="T2" fmla="*/ 157 w 313"/>
                <a:gd name="T3" fmla="*/ 25 h 56"/>
                <a:gd name="T4" fmla="*/ 313 w 313"/>
                <a:gd name="T5" fmla="*/ 3 h 56"/>
                <a:gd name="T6" fmla="*/ 313 w 313"/>
                <a:gd name="T7" fmla="*/ 33 h 56"/>
                <a:gd name="T8" fmla="*/ 154 w 313"/>
                <a:gd name="T9" fmla="*/ 56 h 56"/>
                <a:gd name="T10" fmla="*/ 1 w 313"/>
                <a:gd name="T11" fmla="*/ 33 h 56"/>
                <a:gd name="T12" fmla="*/ 0 w 313"/>
                <a:gd name="T13" fmla="*/ 19 h 56"/>
                <a:gd name="T14" fmla="*/ 0 w 313"/>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3" h="56">
                  <a:moveTo>
                    <a:pt x="0" y="0"/>
                  </a:moveTo>
                  <a:cubicBezTo>
                    <a:pt x="0" y="0"/>
                    <a:pt x="65" y="25"/>
                    <a:pt x="157" y="25"/>
                  </a:cubicBezTo>
                  <a:cubicBezTo>
                    <a:pt x="249" y="25"/>
                    <a:pt x="313" y="3"/>
                    <a:pt x="313" y="3"/>
                  </a:cubicBezTo>
                  <a:cubicBezTo>
                    <a:pt x="313" y="33"/>
                    <a:pt x="313" y="33"/>
                    <a:pt x="313" y="33"/>
                  </a:cubicBezTo>
                  <a:cubicBezTo>
                    <a:pt x="313" y="33"/>
                    <a:pt x="233" y="56"/>
                    <a:pt x="154" y="56"/>
                  </a:cubicBezTo>
                  <a:cubicBezTo>
                    <a:pt x="75" y="56"/>
                    <a:pt x="1" y="33"/>
                    <a:pt x="1" y="33"/>
                  </a:cubicBezTo>
                  <a:cubicBezTo>
                    <a:pt x="1" y="33"/>
                    <a:pt x="0" y="27"/>
                    <a:pt x="0" y="19"/>
                  </a:cubicBezTo>
                  <a:cubicBezTo>
                    <a:pt x="0" y="11"/>
                    <a:pt x="0" y="0"/>
                    <a:pt x="0" y="0"/>
                  </a:cubicBezTo>
                  <a:close/>
                </a:path>
              </a:pathLst>
            </a:custGeom>
            <a:solidFill>
              <a:srgbClr val="EAA52A"/>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6" name="Freeform 102"/>
            <p:cNvSpPr/>
            <p:nvPr/>
          </p:nvSpPr>
          <p:spPr bwMode="auto">
            <a:xfrm>
              <a:off x="9356" y="4729"/>
              <a:ext cx="487" cy="551"/>
            </a:xfrm>
            <a:custGeom>
              <a:avLst/>
              <a:gdLst>
                <a:gd name="T0" fmla="*/ 18 w 120"/>
                <a:gd name="T1" fmla="*/ 128 h 134"/>
                <a:gd name="T2" fmla="*/ 104 w 120"/>
                <a:gd name="T3" fmla="*/ 128 h 134"/>
                <a:gd name="T4" fmla="*/ 118 w 120"/>
                <a:gd name="T5" fmla="*/ 57 h 134"/>
                <a:gd name="T6" fmla="*/ 62 w 120"/>
                <a:gd name="T7" fmla="*/ 0 h 134"/>
                <a:gd name="T8" fmla="*/ 1 w 120"/>
                <a:gd name="T9" fmla="*/ 62 h 134"/>
                <a:gd name="T10" fmla="*/ 18 w 120"/>
                <a:gd name="T11" fmla="*/ 128 h 134"/>
              </a:gdLst>
              <a:ahLst/>
              <a:cxnLst>
                <a:cxn ang="0">
                  <a:pos x="T0" y="T1"/>
                </a:cxn>
                <a:cxn ang="0">
                  <a:pos x="T2" y="T3"/>
                </a:cxn>
                <a:cxn ang="0">
                  <a:pos x="T4" y="T5"/>
                </a:cxn>
                <a:cxn ang="0">
                  <a:pos x="T6" y="T7"/>
                </a:cxn>
                <a:cxn ang="0">
                  <a:pos x="T8" y="T9"/>
                </a:cxn>
                <a:cxn ang="0">
                  <a:pos x="T10" y="T11"/>
                </a:cxn>
              </a:cxnLst>
              <a:rect l="0" t="0" r="r" b="b"/>
              <a:pathLst>
                <a:path w="120" h="134">
                  <a:moveTo>
                    <a:pt x="18" y="128"/>
                  </a:moveTo>
                  <a:cubicBezTo>
                    <a:pt x="18" y="128"/>
                    <a:pt x="99" y="134"/>
                    <a:pt x="104" y="128"/>
                  </a:cubicBezTo>
                  <a:cubicBezTo>
                    <a:pt x="110" y="122"/>
                    <a:pt x="120" y="74"/>
                    <a:pt x="118" y="57"/>
                  </a:cubicBezTo>
                  <a:cubicBezTo>
                    <a:pt x="116" y="41"/>
                    <a:pt x="76" y="0"/>
                    <a:pt x="62" y="0"/>
                  </a:cubicBezTo>
                  <a:cubicBezTo>
                    <a:pt x="47" y="0"/>
                    <a:pt x="0" y="48"/>
                    <a:pt x="1" y="62"/>
                  </a:cubicBezTo>
                  <a:cubicBezTo>
                    <a:pt x="2" y="77"/>
                    <a:pt x="18" y="128"/>
                    <a:pt x="18" y="128"/>
                  </a:cubicBezTo>
                  <a:close/>
                </a:path>
              </a:pathLst>
            </a:custGeom>
            <a:solidFill>
              <a:srgbClr val="F8AF2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sp>
        <p:nvSpPr>
          <p:cNvPr id="3" name="椭圆形标注 2"/>
          <p:cNvSpPr/>
          <p:nvPr/>
        </p:nvSpPr>
        <p:spPr>
          <a:xfrm>
            <a:off x="1111250" y="1755140"/>
            <a:ext cx="4785995" cy="4115435"/>
          </a:xfrm>
          <a:prstGeom prst="wedgeEllipseCallout">
            <a:avLst/>
          </a:prstGeom>
          <a:solidFill>
            <a:schemeClr val="bg1"/>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1613535" y="2611120"/>
            <a:ext cx="3768725" cy="3169285"/>
          </a:xfrm>
          <a:prstGeom prst="rect">
            <a:avLst/>
          </a:prstGeom>
          <a:noFill/>
        </p:spPr>
        <p:txBody>
          <a:bodyPr wrap="square" rtlCol="0">
            <a:spAutoFit/>
          </a:bodyPr>
          <a:lstStyle/>
          <a:p>
            <a:pPr algn="just"/>
            <a:r>
              <a:rPr lang="zh-CN" altLang="en-US" sz="2000" noProof="0" dirty="0" smtClean="0">
                <a:ln>
                  <a:noFill/>
                </a:ln>
                <a:effectLst/>
                <a:uLnTx/>
                <a:uFillTx/>
                <a:latin typeface="微软雅黑" panose="020B0503020204020204" pitchFamily="34" charset="-122"/>
                <a:ea typeface="微软雅黑" panose="020B0503020204020204" pitchFamily="34" charset="-122"/>
                <a:sym typeface="+mn-ea"/>
              </a:rPr>
              <a:t>一旦身上着了火，首先应当迅速将衣服脱下，将火扑灭；或就地翻滚，窒息火苗。但要注意不能滚动过快，更不能跑动。如果附近有水池、河塘等水源，可迅速跳入水中，或及时就近取水将身上火浇熄。但身体被烧伤后，应注意不要跳入污水中，以防感染。</a:t>
            </a:r>
            <a:endParaRPr kumimoji="0" lang="zh-CN" altLang="en-US" sz="200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algn="ctr"/>
            <a:endParaRPr kumimoji="0" lang="zh-CN" altLang="en-US" sz="200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endParaRPr lang="zh-CN" altLang="en-US" sz="2000">
              <a:latin typeface="微软雅黑" panose="020B0503020204020204" pitchFamily="34" charset="-122"/>
              <a:ea typeface="微软雅黑" panose="020B0503020204020204" pitchFamily="34" charset="-122"/>
            </a:endParaRPr>
          </a:p>
        </p:txBody>
      </p:sp>
      <p:grpSp>
        <p:nvGrpSpPr>
          <p:cNvPr id="22717" name="组合 22716"/>
          <p:cNvGrpSpPr/>
          <p:nvPr/>
        </p:nvGrpSpPr>
        <p:grpSpPr>
          <a:xfrm>
            <a:off x="580390" y="753745"/>
            <a:ext cx="993775" cy="1000760"/>
            <a:chOff x="3180556" y="2181225"/>
            <a:chExt cx="887413" cy="1046162"/>
          </a:xfrm>
        </p:grpSpPr>
        <p:sp>
          <p:nvSpPr>
            <p:cNvPr id="37" name="Freeform 23"/>
            <p:cNvSpPr/>
            <p:nvPr/>
          </p:nvSpPr>
          <p:spPr bwMode="auto">
            <a:xfrm>
              <a:off x="3266281" y="2628900"/>
              <a:ext cx="317500" cy="300038"/>
            </a:xfrm>
            <a:custGeom>
              <a:avLst/>
              <a:gdLst>
                <a:gd name="T0" fmla="*/ 0 w 143"/>
                <a:gd name="T1" fmla="*/ 0 h 135"/>
                <a:gd name="T2" fmla="*/ 143 w 143"/>
                <a:gd name="T3" fmla="*/ 135 h 135"/>
              </a:gdLst>
              <a:ahLst/>
              <a:cxnLst>
                <a:cxn ang="0">
                  <a:pos x="T0" y="T1"/>
                </a:cxn>
                <a:cxn ang="0">
                  <a:pos x="T2" y="T3"/>
                </a:cxn>
              </a:cxnLst>
              <a:rect l="0" t="0" r="r" b="b"/>
              <a:pathLst>
                <a:path w="143" h="135">
                  <a:moveTo>
                    <a:pt x="0" y="0"/>
                  </a:moveTo>
                  <a:cubicBezTo>
                    <a:pt x="35" y="90"/>
                    <a:pt x="94" y="122"/>
                    <a:pt x="143" y="135"/>
                  </a:cubicBezTo>
                </a:path>
              </a:pathLst>
            </a:custGeom>
            <a:noFill/>
            <a:ln w="30163" cap="flat">
              <a:solidFill>
                <a:srgbClr val="231F20"/>
              </a:solidFill>
              <a:prstDash val="solid"/>
              <a:miter lim="800000"/>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8" name="Rectangle 24"/>
            <p:cNvSpPr>
              <a:spLocks noChangeArrowheads="1"/>
            </p:cNvSpPr>
            <p:nvPr/>
          </p:nvSpPr>
          <p:spPr bwMode="auto">
            <a:xfrm>
              <a:off x="3567906" y="2851150"/>
              <a:ext cx="261938" cy="117475"/>
            </a:xfrm>
            <a:prstGeom prst="rect">
              <a:avLst/>
            </a:prstGeom>
            <a:solidFill>
              <a:srgbClr val="72101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9" name="Oval 25"/>
            <p:cNvSpPr>
              <a:spLocks noChangeArrowheads="1"/>
            </p:cNvSpPr>
            <p:nvPr/>
          </p:nvSpPr>
          <p:spPr bwMode="auto">
            <a:xfrm>
              <a:off x="3344069" y="2181225"/>
              <a:ext cx="723900" cy="725488"/>
            </a:xfrm>
            <a:prstGeom prst="ellipse">
              <a:avLst/>
            </a:prstGeom>
            <a:solidFill>
              <a:srgbClr val="BF2026"/>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0" name="Oval 26"/>
            <p:cNvSpPr>
              <a:spLocks noChangeArrowheads="1"/>
            </p:cNvSpPr>
            <p:nvPr/>
          </p:nvSpPr>
          <p:spPr bwMode="auto">
            <a:xfrm>
              <a:off x="3613944" y="2451100"/>
              <a:ext cx="184150" cy="184150"/>
            </a:xfrm>
            <a:prstGeom prst="ellipse">
              <a:avLst/>
            </a:prstGeom>
            <a:solidFill>
              <a:srgbClr val="721012"/>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1" name="Freeform 27"/>
            <p:cNvSpPr/>
            <p:nvPr/>
          </p:nvSpPr>
          <p:spPr bwMode="auto">
            <a:xfrm>
              <a:off x="3417094" y="2928937"/>
              <a:ext cx="571500" cy="298450"/>
            </a:xfrm>
            <a:custGeom>
              <a:avLst/>
              <a:gdLst>
                <a:gd name="T0" fmla="*/ 258 w 258"/>
                <a:gd name="T1" fmla="*/ 86 h 135"/>
                <a:gd name="T2" fmla="*/ 209 w 258"/>
                <a:gd name="T3" fmla="*/ 135 h 135"/>
                <a:gd name="T4" fmla="*/ 49 w 258"/>
                <a:gd name="T5" fmla="*/ 135 h 135"/>
                <a:gd name="T6" fmla="*/ 0 w 258"/>
                <a:gd name="T7" fmla="*/ 86 h 135"/>
                <a:gd name="T8" fmla="*/ 0 w 258"/>
                <a:gd name="T9" fmla="*/ 50 h 135"/>
                <a:gd name="T10" fmla="*/ 49 w 258"/>
                <a:gd name="T11" fmla="*/ 0 h 135"/>
                <a:gd name="T12" fmla="*/ 209 w 258"/>
                <a:gd name="T13" fmla="*/ 0 h 135"/>
                <a:gd name="T14" fmla="*/ 258 w 258"/>
                <a:gd name="T15" fmla="*/ 50 h 135"/>
                <a:gd name="T16" fmla="*/ 258 w 258"/>
                <a:gd name="T17" fmla="*/ 8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8" h="135">
                  <a:moveTo>
                    <a:pt x="258" y="86"/>
                  </a:moveTo>
                  <a:cubicBezTo>
                    <a:pt x="258" y="113"/>
                    <a:pt x="236" y="135"/>
                    <a:pt x="209" y="135"/>
                  </a:cubicBezTo>
                  <a:cubicBezTo>
                    <a:pt x="49" y="135"/>
                    <a:pt x="49" y="135"/>
                    <a:pt x="49" y="135"/>
                  </a:cubicBezTo>
                  <a:cubicBezTo>
                    <a:pt x="22" y="135"/>
                    <a:pt x="0" y="113"/>
                    <a:pt x="0" y="86"/>
                  </a:cubicBezTo>
                  <a:cubicBezTo>
                    <a:pt x="0" y="50"/>
                    <a:pt x="0" y="50"/>
                    <a:pt x="0" y="50"/>
                  </a:cubicBezTo>
                  <a:cubicBezTo>
                    <a:pt x="0" y="22"/>
                    <a:pt x="22" y="0"/>
                    <a:pt x="49" y="0"/>
                  </a:cubicBezTo>
                  <a:cubicBezTo>
                    <a:pt x="209" y="0"/>
                    <a:pt x="209" y="0"/>
                    <a:pt x="209" y="0"/>
                  </a:cubicBezTo>
                  <a:cubicBezTo>
                    <a:pt x="236" y="0"/>
                    <a:pt x="258" y="22"/>
                    <a:pt x="258" y="50"/>
                  </a:cubicBezTo>
                  <a:lnTo>
                    <a:pt x="258" y="86"/>
                  </a:lnTo>
                  <a:close/>
                </a:path>
              </a:pathLst>
            </a:custGeom>
            <a:solidFill>
              <a:srgbClr val="414042"/>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2" name="Oval 28"/>
            <p:cNvSpPr>
              <a:spLocks noChangeArrowheads="1"/>
            </p:cNvSpPr>
            <p:nvPr/>
          </p:nvSpPr>
          <p:spPr bwMode="auto">
            <a:xfrm>
              <a:off x="3180556" y="2511425"/>
              <a:ext cx="141288" cy="142875"/>
            </a:xfrm>
            <a:prstGeom prst="ellipse">
              <a:avLst/>
            </a:prstGeom>
            <a:solidFill>
              <a:srgbClr val="231F2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3" name="Freeform 29"/>
            <p:cNvSpPr/>
            <p:nvPr/>
          </p:nvSpPr>
          <p:spPr bwMode="auto">
            <a:xfrm>
              <a:off x="3536156" y="3003550"/>
              <a:ext cx="346075" cy="149225"/>
            </a:xfrm>
            <a:custGeom>
              <a:avLst/>
              <a:gdLst>
                <a:gd name="T0" fmla="*/ 156 w 156"/>
                <a:gd name="T1" fmla="*/ 43 h 67"/>
                <a:gd name="T2" fmla="*/ 131 w 156"/>
                <a:gd name="T3" fmla="*/ 67 h 67"/>
                <a:gd name="T4" fmla="*/ 24 w 156"/>
                <a:gd name="T5" fmla="*/ 67 h 67"/>
                <a:gd name="T6" fmla="*/ 0 w 156"/>
                <a:gd name="T7" fmla="*/ 43 h 67"/>
                <a:gd name="T8" fmla="*/ 0 w 156"/>
                <a:gd name="T9" fmla="*/ 25 h 67"/>
                <a:gd name="T10" fmla="*/ 24 w 156"/>
                <a:gd name="T11" fmla="*/ 0 h 67"/>
                <a:gd name="T12" fmla="*/ 131 w 156"/>
                <a:gd name="T13" fmla="*/ 0 h 67"/>
                <a:gd name="T14" fmla="*/ 156 w 156"/>
                <a:gd name="T15" fmla="*/ 25 h 67"/>
                <a:gd name="T16" fmla="*/ 156 w 156"/>
                <a:gd name="T17" fmla="*/ 43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6" h="67">
                  <a:moveTo>
                    <a:pt x="156" y="43"/>
                  </a:moveTo>
                  <a:cubicBezTo>
                    <a:pt x="156" y="56"/>
                    <a:pt x="145" y="67"/>
                    <a:pt x="131" y="67"/>
                  </a:cubicBezTo>
                  <a:cubicBezTo>
                    <a:pt x="24" y="67"/>
                    <a:pt x="24" y="67"/>
                    <a:pt x="24" y="67"/>
                  </a:cubicBezTo>
                  <a:cubicBezTo>
                    <a:pt x="10" y="67"/>
                    <a:pt x="0" y="56"/>
                    <a:pt x="0" y="43"/>
                  </a:cubicBezTo>
                  <a:cubicBezTo>
                    <a:pt x="0" y="25"/>
                    <a:pt x="0" y="25"/>
                    <a:pt x="0" y="25"/>
                  </a:cubicBezTo>
                  <a:cubicBezTo>
                    <a:pt x="0" y="11"/>
                    <a:pt x="10" y="0"/>
                    <a:pt x="24" y="0"/>
                  </a:cubicBezTo>
                  <a:cubicBezTo>
                    <a:pt x="131" y="0"/>
                    <a:pt x="131" y="0"/>
                    <a:pt x="131" y="0"/>
                  </a:cubicBezTo>
                  <a:cubicBezTo>
                    <a:pt x="145" y="0"/>
                    <a:pt x="156" y="11"/>
                    <a:pt x="156" y="25"/>
                  </a:cubicBezTo>
                  <a:lnTo>
                    <a:pt x="156" y="43"/>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4" name="Oval 30"/>
            <p:cNvSpPr>
              <a:spLocks noChangeArrowheads="1"/>
            </p:cNvSpPr>
            <p:nvPr/>
          </p:nvSpPr>
          <p:spPr bwMode="auto">
            <a:xfrm>
              <a:off x="3674269" y="2509837"/>
              <a:ext cx="63500" cy="66675"/>
            </a:xfrm>
            <a:prstGeom prst="ellipse">
              <a:avLst/>
            </a:prstGeom>
            <a:solidFill>
              <a:srgbClr val="231F2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pic>
        <p:nvPicPr>
          <p:cNvPr id="4" name="Picture 5" descr="扑灭身上火"/>
          <p:cNvPicPr>
            <a:picLocks noChangeAspect="1" noChangeArrowheads="1"/>
          </p:cNvPicPr>
          <p:nvPr/>
        </p:nvPicPr>
        <p:blipFill>
          <a:blip r:embed="rId3" cstate="print"/>
          <a:srcRect/>
          <a:stretch>
            <a:fillRect/>
          </a:stretch>
        </p:blipFill>
        <p:spPr>
          <a:xfrm>
            <a:off x="7049604" y="2053553"/>
            <a:ext cx="3528392" cy="3816424"/>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0"/>
            <a:ext cx="12192000" cy="686683"/>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0" y="40352"/>
            <a:ext cx="10104708" cy="645160"/>
          </a:xfrm>
          <a:prstGeom prst="rect">
            <a:avLst/>
          </a:prstGeom>
          <a:noFill/>
        </p:spPr>
        <p:txBody>
          <a:bodyPr wrap="square" rtlCol="0">
            <a:spAutoFit/>
          </a:bodyPr>
          <a:lstStyle/>
          <a:p>
            <a:pPr algn="l" defTabSz="914400"/>
            <a:r>
              <a:rPr lang="zh-CN" altLang="en-US" sz="3600" dirty="0" smtClean="0">
                <a:solidFill>
                  <a:schemeClr val="bg1"/>
                </a:solidFill>
                <a:latin typeface="微软雅黑" panose="020B0503020204020204" pitchFamily="34" charset="-122"/>
                <a:ea typeface="微软雅黑" panose="020B0503020204020204" pitchFamily="34" charset="-122"/>
                <a:sym typeface="+mn-ea"/>
              </a:rPr>
              <a:t>火灾逃生策略</a:t>
            </a:r>
          </a:p>
        </p:txBody>
      </p:sp>
      <p:sp>
        <p:nvSpPr>
          <p:cNvPr id="85" name="文本框 7"/>
          <p:cNvSpPr txBox="1"/>
          <p:nvPr/>
        </p:nvSpPr>
        <p:spPr>
          <a:xfrm>
            <a:off x="1819275" y="1009650"/>
            <a:ext cx="4392295" cy="583565"/>
          </a:xfrm>
          <a:prstGeom prst="rect">
            <a:avLst/>
          </a:prstGeom>
          <a:solidFill>
            <a:srgbClr val="FFC000"/>
          </a:solidFill>
        </p:spPr>
        <p:txBody>
          <a:bodyPr wrap="square" rtlCol="0">
            <a:spAutoFit/>
          </a:bodyPr>
          <a:lstStyle/>
          <a:p>
            <a:pPr algn="l"/>
            <a:r>
              <a:rPr lang="zh-CN" altLang="en-US" sz="3200" b="1" dirty="0">
                <a:latin typeface="微软雅黑" panose="020B0503020204020204" pitchFamily="34" charset="-122"/>
                <a:ea typeface="微软雅黑" panose="020B0503020204020204" pitchFamily="34" charset="-122"/>
                <a:sym typeface="+mn-ea"/>
              </a:rPr>
              <a:t>火场逃生注意事项 之五</a:t>
            </a:r>
            <a:endParaRPr lang="zh-CN" altLang="en-US" sz="3200" b="1" dirty="0">
              <a:latin typeface="微软雅黑" panose="020B0503020204020204" pitchFamily="34" charset="-122"/>
              <a:ea typeface="微软雅黑" panose="020B0503020204020204" pitchFamily="34" charset="-122"/>
            </a:endParaRPr>
          </a:p>
        </p:txBody>
      </p:sp>
      <p:grpSp>
        <p:nvGrpSpPr>
          <p:cNvPr id="2" name="组合 1"/>
          <p:cNvGrpSpPr/>
          <p:nvPr/>
        </p:nvGrpSpPr>
        <p:grpSpPr>
          <a:xfrm>
            <a:off x="880745" y="5471795"/>
            <a:ext cx="1289050" cy="1231265"/>
            <a:chOff x="8585" y="4431"/>
            <a:chExt cx="2030" cy="1939"/>
          </a:xfrm>
        </p:grpSpPr>
        <p:sp>
          <p:nvSpPr>
            <p:cNvPr id="116" name="Freeform 92"/>
            <p:cNvSpPr>
              <a:spLocks noEditPoints="1"/>
            </p:cNvSpPr>
            <p:nvPr/>
          </p:nvSpPr>
          <p:spPr bwMode="auto">
            <a:xfrm>
              <a:off x="8876" y="5346"/>
              <a:ext cx="1447" cy="1024"/>
            </a:xfrm>
            <a:custGeom>
              <a:avLst/>
              <a:gdLst>
                <a:gd name="T0" fmla="*/ 339 w 355"/>
                <a:gd name="T1" fmla="*/ 20 h 250"/>
                <a:gd name="T2" fmla="*/ 177 w 355"/>
                <a:gd name="T3" fmla="*/ 0 h 250"/>
                <a:gd name="T4" fmla="*/ 15 w 355"/>
                <a:gd name="T5" fmla="*/ 20 h 250"/>
                <a:gd name="T6" fmla="*/ 3 w 355"/>
                <a:gd name="T7" fmla="*/ 49 h 250"/>
                <a:gd name="T8" fmla="*/ 8 w 355"/>
                <a:gd name="T9" fmla="*/ 89 h 250"/>
                <a:gd name="T10" fmla="*/ 33 w 355"/>
                <a:gd name="T11" fmla="*/ 168 h 250"/>
                <a:gd name="T12" fmla="*/ 181 w 355"/>
                <a:gd name="T13" fmla="*/ 250 h 250"/>
                <a:gd name="T14" fmla="*/ 342 w 355"/>
                <a:gd name="T15" fmla="*/ 95 h 250"/>
                <a:gd name="T16" fmla="*/ 351 w 355"/>
                <a:gd name="T17" fmla="*/ 50 h 250"/>
                <a:gd name="T18" fmla="*/ 350 w 355"/>
                <a:gd name="T19" fmla="*/ 28 h 250"/>
                <a:gd name="T20" fmla="*/ 244 w 355"/>
                <a:gd name="T21" fmla="*/ 144 h 250"/>
                <a:gd name="T22" fmla="*/ 236 w 355"/>
                <a:gd name="T23" fmla="*/ 145 h 250"/>
                <a:gd name="T24" fmla="*/ 231 w 355"/>
                <a:gd name="T25" fmla="*/ 146 h 250"/>
                <a:gd name="T26" fmla="*/ 223 w 355"/>
                <a:gd name="T27" fmla="*/ 147 h 250"/>
                <a:gd name="T28" fmla="*/ 217 w 355"/>
                <a:gd name="T29" fmla="*/ 147 h 250"/>
                <a:gd name="T30" fmla="*/ 208 w 355"/>
                <a:gd name="T31" fmla="*/ 146 h 250"/>
                <a:gd name="T32" fmla="*/ 207 w 355"/>
                <a:gd name="T33" fmla="*/ 145 h 250"/>
                <a:gd name="T34" fmla="*/ 206 w 355"/>
                <a:gd name="T35" fmla="*/ 145 h 250"/>
                <a:gd name="T36" fmla="*/ 205 w 355"/>
                <a:gd name="T37" fmla="*/ 144 h 250"/>
                <a:gd name="T38" fmla="*/ 204 w 355"/>
                <a:gd name="T39" fmla="*/ 142 h 250"/>
                <a:gd name="T40" fmla="*/ 200 w 355"/>
                <a:gd name="T41" fmla="*/ 115 h 250"/>
                <a:gd name="T42" fmla="*/ 198 w 355"/>
                <a:gd name="T43" fmla="*/ 107 h 250"/>
                <a:gd name="T44" fmla="*/ 196 w 355"/>
                <a:gd name="T45" fmla="*/ 100 h 250"/>
                <a:gd name="T46" fmla="*/ 191 w 355"/>
                <a:gd name="T47" fmla="*/ 100 h 250"/>
                <a:gd name="T48" fmla="*/ 196 w 355"/>
                <a:gd name="T49" fmla="*/ 98 h 250"/>
                <a:gd name="T50" fmla="*/ 195 w 355"/>
                <a:gd name="T51" fmla="*/ 95 h 250"/>
                <a:gd name="T52" fmla="*/ 179 w 355"/>
                <a:gd name="T53" fmla="*/ 78 h 250"/>
                <a:gd name="T54" fmla="*/ 176 w 355"/>
                <a:gd name="T55" fmla="*/ 78 h 250"/>
                <a:gd name="T56" fmla="*/ 160 w 355"/>
                <a:gd name="T57" fmla="*/ 95 h 250"/>
                <a:gd name="T58" fmla="*/ 159 w 355"/>
                <a:gd name="T59" fmla="*/ 98 h 250"/>
                <a:gd name="T60" fmla="*/ 158 w 355"/>
                <a:gd name="T61" fmla="*/ 101 h 250"/>
                <a:gd name="T62" fmla="*/ 156 w 355"/>
                <a:gd name="T63" fmla="*/ 111 h 250"/>
                <a:gd name="T64" fmla="*/ 155 w 355"/>
                <a:gd name="T65" fmla="*/ 115 h 250"/>
                <a:gd name="T66" fmla="*/ 154 w 355"/>
                <a:gd name="T67" fmla="*/ 119 h 250"/>
                <a:gd name="T68" fmla="*/ 151 w 355"/>
                <a:gd name="T69" fmla="*/ 134 h 250"/>
                <a:gd name="T70" fmla="*/ 150 w 355"/>
                <a:gd name="T71" fmla="*/ 142 h 250"/>
                <a:gd name="T72" fmla="*/ 138 w 355"/>
                <a:gd name="T73" fmla="*/ 147 h 250"/>
                <a:gd name="T74" fmla="*/ 127 w 355"/>
                <a:gd name="T75" fmla="*/ 146 h 250"/>
                <a:gd name="T76" fmla="*/ 121 w 355"/>
                <a:gd name="T77" fmla="*/ 146 h 250"/>
                <a:gd name="T78" fmla="*/ 116 w 355"/>
                <a:gd name="T79" fmla="*/ 145 h 250"/>
                <a:gd name="T80" fmla="*/ 28 w 355"/>
                <a:gd name="T81" fmla="*/ 31 h 250"/>
                <a:gd name="T82" fmla="*/ 327 w 355"/>
                <a:gd name="T83" fmla="*/ 31 h 250"/>
                <a:gd name="T84" fmla="*/ 137 w 355"/>
                <a:gd name="T85" fmla="*/ 164 h 250"/>
                <a:gd name="T86" fmla="*/ 177 w 355"/>
                <a:gd name="T87" fmla="*/ 96 h 250"/>
                <a:gd name="T88" fmla="*/ 217 w 355"/>
                <a:gd name="T89" fmla="*/ 164 h 250"/>
                <a:gd name="T90" fmla="*/ 308 w 355"/>
                <a:gd name="T91" fmla="*/ 162 h 250"/>
                <a:gd name="T92" fmla="*/ 177 w 355"/>
                <a:gd name="T93" fmla="*/ 235 h 250"/>
                <a:gd name="T94" fmla="*/ 47 w 355"/>
                <a:gd name="T95" fmla="*/ 162 h 250"/>
                <a:gd name="T96" fmla="*/ 137 w 355"/>
                <a:gd name="T97" fmla="*/ 164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55" h="250">
                  <a:moveTo>
                    <a:pt x="350" y="28"/>
                  </a:moveTo>
                  <a:cubicBezTo>
                    <a:pt x="348" y="24"/>
                    <a:pt x="344" y="21"/>
                    <a:pt x="339" y="20"/>
                  </a:cubicBezTo>
                  <a:cubicBezTo>
                    <a:pt x="339" y="20"/>
                    <a:pt x="339" y="20"/>
                    <a:pt x="339" y="20"/>
                  </a:cubicBezTo>
                  <a:cubicBezTo>
                    <a:pt x="316" y="1"/>
                    <a:pt x="201" y="0"/>
                    <a:pt x="177" y="0"/>
                  </a:cubicBezTo>
                  <a:cubicBezTo>
                    <a:pt x="154" y="0"/>
                    <a:pt x="39" y="1"/>
                    <a:pt x="16" y="20"/>
                  </a:cubicBezTo>
                  <a:cubicBezTo>
                    <a:pt x="15" y="20"/>
                    <a:pt x="15" y="20"/>
                    <a:pt x="15" y="20"/>
                  </a:cubicBezTo>
                  <a:cubicBezTo>
                    <a:pt x="11" y="21"/>
                    <a:pt x="7" y="24"/>
                    <a:pt x="4" y="28"/>
                  </a:cubicBezTo>
                  <a:cubicBezTo>
                    <a:pt x="0" y="36"/>
                    <a:pt x="3" y="47"/>
                    <a:pt x="3" y="49"/>
                  </a:cubicBezTo>
                  <a:cubicBezTo>
                    <a:pt x="4" y="50"/>
                    <a:pt x="4" y="50"/>
                    <a:pt x="4" y="50"/>
                  </a:cubicBezTo>
                  <a:cubicBezTo>
                    <a:pt x="8" y="89"/>
                    <a:pt x="8" y="89"/>
                    <a:pt x="8" y="89"/>
                  </a:cubicBezTo>
                  <a:cubicBezTo>
                    <a:pt x="9" y="92"/>
                    <a:pt x="10" y="94"/>
                    <a:pt x="13" y="95"/>
                  </a:cubicBezTo>
                  <a:cubicBezTo>
                    <a:pt x="14" y="112"/>
                    <a:pt x="19" y="140"/>
                    <a:pt x="33" y="168"/>
                  </a:cubicBezTo>
                  <a:cubicBezTo>
                    <a:pt x="51" y="206"/>
                    <a:pt x="90" y="250"/>
                    <a:pt x="174" y="250"/>
                  </a:cubicBezTo>
                  <a:cubicBezTo>
                    <a:pt x="181" y="250"/>
                    <a:pt x="181" y="250"/>
                    <a:pt x="181" y="250"/>
                  </a:cubicBezTo>
                  <a:cubicBezTo>
                    <a:pt x="265" y="250"/>
                    <a:pt x="304" y="206"/>
                    <a:pt x="322" y="168"/>
                  </a:cubicBezTo>
                  <a:cubicBezTo>
                    <a:pt x="335" y="140"/>
                    <a:pt x="340" y="112"/>
                    <a:pt x="342" y="95"/>
                  </a:cubicBezTo>
                  <a:cubicBezTo>
                    <a:pt x="345" y="94"/>
                    <a:pt x="346" y="92"/>
                    <a:pt x="347" y="89"/>
                  </a:cubicBezTo>
                  <a:cubicBezTo>
                    <a:pt x="351" y="50"/>
                    <a:pt x="351" y="50"/>
                    <a:pt x="351" y="50"/>
                  </a:cubicBezTo>
                  <a:cubicBezTo>
                    <a:pt x="352" y="48"/>
                    <a:pt x="352" y="48"/>
                    <a:pt x="352" y="48"/>
                  </a:cubicBezTo>
                  <a:cubicBezTo>
                    <a:pt x="352" y="47"/>
                    <a:pt x="355" y="36"/>
                    <a:pt x="350" y="28"/>
                  </a:cubicBezTo>
                  <a:close/>
                  <a:moveTo>
                    <a:pt x="318" y="100"/>
                  </a:moveTo>
                  <a:cubicBezTo>
                    <a:pt x="311" y="108"/>
                    <a:pt x="287" y="134"/>
                    <a:pt x="244" y="144"/>
                  </a:cubicBezTo>
                  <a:cubicBezTo>
                    <a:pt x="242" y="144"/>
                    <a:pt x="240" y="144"/>
                    <a:pt x="239" y="145"/>
                  </a:cubicBezTo>
                  <a:cubicBezTo>
                    <a:pt x="236" y="145"/>
                    <a:pt x="236" y="145"/>
                    <a:pt x="236" y="145"/>
                  </a:cubicBezTo>
                  <a:cubicBezTo>
                    <a:pt x="235" y="145"/>
                    <a:pt x="234" y="145"/>
                    <a:pt x="234" y="146"/>
                  </a:cubicBezTo>
                  <a:cubicBezTo>
                    <a:pt x="233" y="146"/>
                    <a:pt x="232" y="146"/>
                    <a:pt x="231" y="146"/>
                  </a:cubicBezTo>
                  <a:cubicBezTo>
                    <a:pt x="228" y="146"/>
                    <a:pt x="228" y="146"/>
                    <a:pt x="228" y="146"/>
                  </a:cubicBezTo>
                  <a:cubicBezTo>
                    <a:pt x="227" y="146"/>
                    <a:pt x="225" y="147"/>
                    <a:pt x="223" y="147"/>
                  </a:cubicBezTo>
                  <a:cubicBezTo>
                    <a:pt x="223" y="147"/>
                    <a:pt x="223" y="147"/>
                    <a:pt x="223" y="147"/>
                  </a:cubicBezTo>
                  <a:cubicBezTo>
                    <a:pt x="221" y="147"/>
                    <a:pt x="219" y="147"/>
                    <a:pt x="217" y="147"/>
                  </a:cubicBezTo>
                  <a:cubicBezTo>
                    <a:pt x="216" y="147"/>
                    <a:pt x="216" y="147"/>
                    <a:pt x="216" y="147"/>
                  </a:cubicBezTo>
                  <a:cubicBezTo>
                    <a:pt x="213" y="147"/>
                    <a:pt x="210" y="147"/>
                    <a:pt x="208" y="146"/>
                  </a:cubicBezTo>
                  <a:cubicBezTo>
                    <a:pt x="208" y="146"/>
                    <a:pt x="208" y="146"/>
                    <a:pt x="208" y="146"/>
                  </a:cubicBezTo>
                  <a:cubicBezTo>
                    <a:pt x="208" y="146"/>
                    <a:pt x="207" y="145"/>
                    <a:pt x="207" y="145"/>
                  </a:cubicBezTo>
                  <a:cubicBezTo>
                    <a:pt x="207" y="145"/>
                    <a:pt x="207" y="145"/>
                    <a:pt x="207" y="145"/>
                  </a:cubicBezTo>
                  <a:cubicBezTo>
                    <a:pt x="206" y="145"/>
                    <a:pt x="206" y="145"/>
                    <a:pt x="206" y="145"/>
                  </a:cubicBezTo>
                  <a:cubicBezTo>
                    <a:pt x="206" y="144"/>
                    <a:pt x="206" y="144"/>
                    <a:pt x="206" y="144"/>
                  </a:cubicBezTo>
                  <a:cubicBezTo>
                    <a:pt x="205" y="144"/>
                    <a:pt x="205" y="144"/>
                    <a:pt x="205" y="144"/>
                  </a:cubicBezTo>
                  <a:cubicBezTo>
                    <a:pt x="205" y="143"/>
                    <a:pt x="205" y="143"/>
                    <a:pt x="205" y="143"/>
                  </a:cubicBezTo>
                  <a:cubicBezTo>
                    <a:pt x="205" y="142"/>
                    <a:pt x="205" y="142"/>
                    <a:pt x="204" y="142"/>
                  </a:cubicBezTo>
                  <a:cubicBezTo>
                    <a:pt x="204" y="140"/>
                    <a:pt x="204" y="138"/>
                    <a:pt x="204" y="136"/>
                  </a:cubicBezTo>
                  <a:cubicBezTo>
                    <a:pt x="200" y="115"/>
                    <a:pt x="200" y="115"/>
                    <a:pt x="200" y="115"/>
                  </a:cubicBezTo>
                  <a:cubicBezTo>
                    <a:pt x="200" y="114"/>
                    <a:pt x="200" y="112"/>
                    <a:pt x="199" y="111"/>
                  </a:cubicBezTo>
                  <a:cubicBezTo>
                    <a:pt x="199" y="110"/>
                    <a:pt x="199" y="109"/>
                    <a:pt x="198" y="107"/>
                  </a:cubicBezTo>
                  <a:cubicBezTo>
                    <a:pt x="198" y="106"/>
                    <a:pt x="198" y="105"/>
                    <a:pt x="198" y="104"/>
                  </a:cubicBezTo>
                  <a:cubicBezTo>
                    <a:pt x="196" y="100"/>
                    <a:pt x="196" y="100"/>
                    <a:pt x="196" y="100"/>
                  </a:cubicBezTo>
                  <a:cubicBezTo>
                    <a:pt x="196" y="99"/>
                    <a:pt x="196" y="99"/>
                    <a:pt x="196" y="98"/>
                  </a:cubicBezTo>
                  <a:cubicBezTo>
                    <a:pt x="191" y="100"/>
                    <a:pt x="191" y="100"/>
                    <a:pt x="191" y="100"/>
                  </a:cubicBezTo>
                  <a:cubicBezTo>
                    <a:pt x="191" y="99"/>
                    <a:pt x="191" y="99"/>
                    <a:pt x="191" y="99"/>
                  </a:cubicBezTo>
                  <a:cubicBezTo>
                    <a:pt x="196" y="98"/>
                    <a:pt x="196" y="98"/>
                    <a:pt x="196" y="98"/>
                  </a:cubicBezTo>
                  <a:cubicBezTo>
                    <a:pt x="195" y="97"/>
                    <a:pt x="195" y="96"/>
                    <a:pt x="195" y="96"/>
                  </a:cubicBezTo>
                  <a:cubicBezTo>
                    <a:pt x="195" y="95"/>
                    <a:pt x="195" y="95"/>
                    <a:pt x="195" y="95"/>
                  </a:cubicBezTo>
                  <a:cubicBezTo>
                    <a:pt x="193" y="91"/>
                    <a:pt x="192" y="88"/>
                    <a:pt x="190" y="85"/>
                  </a:cubicBezTo>
                  <a:cubicBezTo>
                    <a:pt x="186" y="79"/>
                    <a:pt x="182" y="78"/>
                    <a:pt x="179" y="78"/>
                  </a:cubicBezTo>
                  <a:cubicBezTo>
                    <a:pt x="177" y="78"/>
                    <a:pt x="177" y="78"/>
                    <a:pt x="177" y="78"/>
                  </a:cubicBezTo>
                  <a:cubicBezTo>
                    <a:pt x="176" y="78"/>
                    <a:pt x="176" y="78"/>
                    <a:pt x="176" y="78"/>
                  </a:cubicBezTo>
                  <a:cubicBezTo>
                    <a:pt x="173" y="78"/>
                    <a:pt x="169" y="79"/>
                    <a:pt x="165" y="85"/>
                  </a:cubicBezTo>
                  <a:cubicBezTo>
                    <a:pt x="163" y="88"/>
                    <a:pt x="161" y="91"/>
                    <a:pt x="160" y="95"/>
                  </a:cubicBezTo>
                  <a:cubicBezTo>
                    <a:pt x="160" y="96"/>
                    <a:pt x="159" y="97"/>
                    <a:pt x="159" y="98"/>
                  </a:cubicBezTo>
                  <a:cubicBezTo>
                    <a:pt x="159" y="98"/>
                    <a:pt x="159" y="98"/>
                    <a:pt x="159" y="98"/>
                  </a:cubicBezTo>
                  <a:cubicBezTo>
                    <a:pt x="159" y="99"/>
                    <a:pt x="158" y="100"/>
                    <a:pt x="158" y="101"/>
                  </a:cubicBezTo>
                  <a:cubicBezTo>
                    <a:pt x="158" y="101"/>
                    <a:pt x="158" y="101"/>
                    <a:pt x="158" y="101"/>
                  </a:cubicBezTo>
                  <a:cubicBezTo>
                    <a:pt x="158" y="102"/>
                    <a:pt x="158" y="103"/>
                    <a:pt x="157" y="104"/>
                  </a:cubicBezTo>
                  <a:cubicBezTo>
                    <a:pt x="157" y="106"/>
                    <a:pt x="156" y="108"/>
                    <a:pt x="156" y="111"/>
                  </a:cubicBezTo>
                  <a:cubicBezTo>
                    <a:pt x="155" y="112"/>
                    <a:pt x="155" y="112"/>
                    <a:pt x="155" y="112"/>
                  </a:cubicBezTo>
                  <a:cubicBezTo>
                    <a:pt x="155" y="113"/>
                    <a:pt x="155" y="114"/>
                    <a:pt x="155" y="115"/>
                  </a:cubicBezTo>
                  <a:cubicBezTo>
                    <a:pt x="154" y="116"/>
                    <a:pt x="154" y="116"/>
                    <a:pt x="154" y="116"/>
                  </a:cubicBezTo>
                  <a:cubicBezTo>
                    <a:pt x="154" y="117"/>
                    <a:pt x="154" y="118"/>
                    <a:pt x="154" y="119"/>
                  </a:cubicBezTo>
                  <a:cubicBezTo>
                    <a:pt x="152" y="130"/>
                    <a:pt x="152" y="130"/>
                    <a:pt x="152" y="130"/>
                  </a:cubicBezTo>
                  <a:cubicBezTo>
                    <a:pt x="152" y="132"/>
                    <a:pt x="152" y="133"/>
                    <a:pt x="151" y="134"/>
                  </a:cubicBezTo>
                  <a:cubicBezTo>
                    <a:pt x="151" y="136"/>
                    <a:pt x="151" y="136"/>
                    <a:pt x="151" y="136"/>
                  </a:cubicBezTo>
                  <a:cubicBezTo>
                    <a:pt x="151" y="138"/>
                    <a:pt x="151" y="140"/>
                    <a:pt x="150" y="142"/>
                  </a:cubicBezTo>
                  <a:cubicBezTo>
                    <a:pt x="150" y="147"/>
                    <a:pt x="142" y="147"/>
                    <a:pt x="139" y="147"/>
                  </a:cubicBezTo>
                  <a:cubicBezTo>
                    <a:pt x="138" y="147"/>
                    <a:pt x="138" y="147"/>
                    <a:pt x="138" y="147"/>
                  </a:cubicBezTo>
                  <a:cubicBezTo>
                    <a:pt x="136" y="147"/>
                    <a:pt x="134" y="147"/>
                    <a:pt x="132" y="147"/>
                  </a:cubicBezTo>
                  <a:cubicBezTo>
                    <a:pt x="127" y="146"/>
                    <a:pt x="127" y="146"/>
                    <a:pt x="127" y="146"/>
                  </a:cubicBezTo>
                  <a:cubicBezTo>
                    <a:pt x="126" y="146"/>
                    <a:pt x="125" y="146"/>
                    <a:pt x="125" y="146"/>
                  </a:cubicBezTo>
                  <a:cubicBezTo>
                    <a:pt x="121" y="146"/>
                    <a:pt x="121" y="146"/>
                    <a:pt x="121" y="146"/>
                  </a:cubicBezTo>
                  <a:cubicBezTo>
                    <a:pt x="120" y="145"/>
                    <a:pt x="119" y="145"/>
                    <a:pt x="118" y="145"/>
                  </a:cubicBezTo>
                  <a:cubicBezTo>
                    <a:pt x="116" y="145"/>
                    <a:pt x="116" y="145"/>
                    <a:pt x="116" y="145"/>
                  </a:cubicBezTo>
                  <a:cubicBezTo>
                    <a:pt x="70" y="136"/>
                    <a:pt x="44" y="108"/>
                    <a:pt x="37" y="100"/>
                  </a:cubicBezTo>
                  <a:cubicBezTo>
                    <a:pt x="28" y="31"/>
                    <a:pt x="28" y="31"/>
                    <a:pt x="28" y="31"/>
                  </a:cubicBezTo>
                  <a:cubicBezTo>
                    <a:pt x="37" y="27"/>
                    <a:pt x="81" y="17"/>
                    <a:pt x="177" y="17"/>
                  </a:cubicBezTo>
                  <a:cubicBezTo>
                    <a:pt x="267" y="17"/>
                    <a:pt x="317" y="26"/>
                    <a:pt x="327" y="31"/>
                  </a:cubicBezTo>
                  <a:lnTo>
                    <a:pt x="318" y="100"/>
                  </a:lnTo>
                  <a:close/>
                  <a:moveTo>
                    <a:pt x="137" y="164"/>
                  </a:moveTo>
                  <a:cubicBezTo>
                    <a:pt x="154" y="164"/>
                    <a:pt x="165" y="156"/>
                    <a:pt x="167" y="144"/>
                  </a:cubicBezTo>
                  <a:cubicBezTo>
                    <a:pt x="171" y="113"/>
                    <a:pt x="175" y="101"/>
                    <a:pt x="177" y="96"/>
                  </a:cubicBezTo>
                  <a:cubicBezTo>
                    <a:pt x="180" y="101"/>
                    <a:pt x="184" y="112"/>
                    <a:pt x="188" y="144"/>
                  </a:cubicBezTo>
                  <a:cubicBezTo>
                    <a:pt x="190" y="156"/>
                    <a:pt x="201" y="164"/>
                    <a:pt x="217" y="164"/>
                  </a:cubicBezTo>
                  <a:cubicBezTo>
                    <a:pt x="271" y="162"/>
                    <a:pt x="306" y="135"/>
                    <a:pt x="322" y="120"/>
                  </a:cubicBezTo>
                  <a:cubicBezTo>
                    <a:pt x="320" y="132"/>
                    <a:pt x="315" y="147"/>
                    <a:pt x="308" y="162"/>
                  </a:cubicBezTo>
                  <a:cubicBezTo>
                    <a:pt x="284" y="210"/>
                    <a:pt x="242" y="235"/>
                    <a:pt x="180" y="235"/>
                  </a:cubicBezTo>
                  <a:cubicBezTo>
                    <a:pt x="177" y="235"/>
                    <a:pt x="177" y="235"/>
                    <a:pt x="177" y="235"/>
                  </a:cubicBezTo>
                  <a:cubicBezTo>
                    <a:pt x="174" y="235"/>
                    <a:pt x="174" y="235"/>
                    <a:pt x="174" y="235"/>
                  </a:cubicBezTo>
                  <a:cubicBezTo>
                    <a:pt x="113" y="235"/>
                    <a:pt x="70" y="210"/>
                    <a:pt x="47" y="162"/>
                  </a:cubicBezTo>
                  <a:cubicBezTo>
                    <a:pt x="40" y="147"/>
                    <a:pt x="35" y="132"/>
                    <a:pt x="32" y="119"/>
                  </a:cubicBezTo>
                  <a:cubicBezTo>
                    <a:pt x="48" y="135"/>
                    <a:pt x="83" y="162"/>
                    <a:pt x="137" y="164"/>
                  </a:cubicBezTo>
                  <a:close/>
                </a:path>
              </a:pathLst>
            </a:custGeom>
            <a:solidFill>
              <a:srgbClr val="231F2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18" name="Freeform 94"/>
            <p:cNvSpPr/>
            <p:nvPr/>
          </p:nvSpPr>
          <p:spPr bwMode="auto">
            <a:xfrm>
              <a:off x="8935" y="4431"/>
              <a:ext cx="1339" cy="980"/>
            </a:xfrm>
            <a:custGeom>
              <a:avLst/>
              <a:gdLst>
                <a:gd name="T0" fmla="*/ 293 w 329"/>
                <a:gd name="T1" fmla="*/ 54 h 239"/>
                <a:gd name="T2" fmla="*/ 170 w 329"/>
                <a:gd name="T3" fmla="*/ 2 h 239"/>
                <a:gd name="T4" fmla="*/ 165 w 329"/>
                <a:gd name="T5" fmla="*/ 102 h 239"/>
                <a:gd name="T6" fmla="*/ 160 w 329"/>
                <a:gd name="T7" fmla="*/ 2 h 239"/>
                <a:gd name="T8" fmla="*/ 36 w 329"/>
                <a:gd name="T9" fmla="*/ 54 h 239"/>
                <a:gd name="T10" fmla="*/ 9 w 329"/>
                <a:gd name="T11" fmla="*/ 210 h 239"/>
                <a:gd name="T12" fmla="*/ 162 w 329"/>
                <a:gd name="T13" fmla="*/ 232 h 239"/>
                <a:gd name="T14" fmla="*/ 165 w 329"/>
                <a:gd name="T15" fmla="*/ 225 h 239"/>
                <a:gd name="T16" fmla="*/ 167 w 329"/>
                <a:gd name="T17" fmla="*/ 232 h 239"/>
                <a:gd name="T18" fmla="*/ 321 w 329"/>
                <a:gd name="T19" fmla="*/ 210 h 239"/>
                <a:gd name="T20" fmla="*/ 293 w 329"/>
                <a:gd name="T21" fmla="*/ 54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9" h="239">
                  <a:moveTo>
                    <a:pt x="293" y="54"/>
                  </a:moveTo>
                  <a:cubicBezTo>
                    <a:pt x="257" y="0"/>
                    <a:pt x="170" y="2"/>
                    <a:pt x="170" y="2"/>
                  </a:cubicBezTo>
                  <a:cubicBezTo>
                    <a:pt x="170" y="2"/>
                    <a:pt x="167" y="50"/>
                    <a:pt x="165" y="102"/>
                  </a:cubicBezTo>
                  <a:cubicBezTo>
                    <a:pt x="163" y="50"/>
                    <a:pt x="160" y="2"/>
                    <a:pt x="160" y="2"/>
                  </a:cubicBezTo>
                  <a:cubicBezTo>
                    <a:pt x="160" y="2"/>
                    <a:pt x="73" y="0"/>
                    <a:pt x="36" y="54"/>
                  </a:cubicBezTo>
                  <a:cubicBezTo>
                    <a:pt x="0" y="107"/>
                    <a:pt x="9" y="210"/>
                    <a:pt x="9" y="210"/>
                  </a:cubicBezTo>
                  <a:cubicBezTo>
                    <a:pt x="9" y="210"/>
                    <a:pt x="150" y="239"/>
                    <a:pt x="162" y="232"/>
                  </a:cubicBezTo>
                  <a:cubicBezTo>
                    <a:pt x="163" y="232"/>
                    <a:pt x="164" y="229"/>
                    <a:pt x="165" y="225"/>
                  </a:cubicBezTo>
                  <a:cubicBezTo>
                    <a:pt x="165" y="229"/>
                    <a:pt x="166" y="232"/>
                    <a:pt x="167" y="232"/>
                  </a:cubicBezTo>
                  <a:cubicBezTo>
                    <a:pt x="179" y="239"/>
                    <a:pt x="321" y="210"/>
                    <a:pt x="321" y="210"/>
                  </a:cubicBezTo>
                  <a:cubicBezTo>
                    <a:pt x="321" y="210"/>
                    <a:pt x="329" y="107"/>
                    <a:pt x="293" y="54"/>
                  </a:cubicBezTo>
                  <a:close/>
                </a:path>
              </a:pathLst>
            </a:custGeom>
            <a:solidFill>
              <a:srgbClr val="CD1B17"/>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2" name="Freeform 98"/>
            <p:cNvSpPr/>
            <p:nvPr/>
          </p:nvSpPr>
          <p:spPr bwMode="auto">
            <a:xfrm>
              <a:off x="8585" y="5287"/>
              <a:ext cx="2031" cy="311"/>
            </a:xfrm>
            <a:custGeom>
              <a:avLst/>
              <a:gdLst>
                <a:gd name="T0" fmla="*/ 407 w 499"/>
                <a:gd name="T1" fmla="*/ 0 h 76"/>
                <a:gd name="T2" fmla="*/ 251 w 499"/>
                <a:gd name="T3" fmla="*/ 17 h 76"/>
                <a:gd name="T4" fmla="*/ 95 w 499"/>
                <a:gd name="T5" fmla="*/ 0 h 76"/>
                <a:gd name="T6" fmla="*/ 17 w 499"/>
                <a:gd name="T7" fmla="*/ 50 h 76"/>
                <a:gd name="T8" fmla="*/ 250 w 499"/>
                <a:gd name="T9" fmla="*/ 63 h 76"/>
                <a:gd name="T10" fmla="*/ 483 w 499"/>
                <a:gd name="T11" fmla="*/ 50 h 76"/>
                <a:gd name="T12" fmla="*/ 407 w 499"/>
                <a:gd name="T13" fmla="*/ 0 h 76"/>
              </a:gdLst>
              <a:ahLst/>
              <a:cxnLst>
                <a:cxn ang="0">
                  <a:pos x="T0" y="T1"/>
                </a:cxn>
                <a:cxn ang="0">
                  <a:pos x="T2" y="T3"/>
                </a:cxn>
                <a:cxn ang="0">
                  <a:pos x="T4" y="T5"/>
                </a:cxn>
                <a:cxn ang="0">
                  <a:pos x="T6" y="T7"/>
                </a:cxn>
                <a:cxn ang="0">
                  <a:pos x="T8" y="T9"/>
                </a:cxn>
                <a:cxn ang="0">
                  <a:pos x="T10" y="T11"/>
                </a:cxn>
                <a:cxn ang="0">
                  <a:pos x="T12" y="T13"/>
                </a:cxn>
              </a:cxnLst>
              <a:rect l="0" t="0" r="r" b="b"/>
              <a:pathLst>
                <a:path w="499" h="76">
                  <a:moveTo>
                    <a:pt x="407" y="0"/>
                  </a:moveTo>
                  <a:cubicBezTo>
                    <a:pt x="251" y="17"/>
                    <a:pt x="251" y="17"/>
                    <a:pt x="251" y="17"/>
                  </a:cubicBezTo>
                  <a:cubicBezTo>
                    <a:pt x="95" y="0"/>
                    <a:pt x="95" y="0"/>
                    <a:pt x="95" y="0"/>
                  </a:cubicBezTo>
                  <a:cubicBezTo>
                    <a:pt x="95" y="0"/>
                    <a:pt x="0" y="30"/>
                    <a:pt x="17" y="50"/>
                  </a:cubicBezTo>
                  <a:cubicBezTo>
                    <a:pt x="41" y="76"/>
                    <a:pt x="193" y="63"/>
                    <a:pt x="250" y="63"/>
                  </a:cubicBezTo>
                  <a:cubicBezTo>
                    <a:pt x="307" y="63"/>
                    <a:pt x="470" y="67"/>
                    <a:pt x="483" y="50"/>
                  </a:cubicBezTo>
                  <a:cubicBezTo>
                    <a:pt x="499" y="29"/>
                    <a:pt x="407" y="0"/>
                    <a:pt x="407" y="0"/>
                  </a:cubicBezTo>
                  <a:close/>
                </a:path>
              </a:pathLst>
            </a:custGeom>
            <a:solidFill>
              <a:srgbClr val="AA1207"/>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4" name="Freeform 100"/>
            <p:cNvSpPr/>
            <p:nvPr/>
          </p:nvSpPr>
          <p:spPr bwMode="auto">
            <a:xfrm>
              <a:off x="8967" y="5058"/>
              <a:ext cx="1275" cy="229"/>
            </a:xfrm>
            <a:custGeom>
              <a:avLst/>
              <a:gdLst>
                <a:gd name="T0" fmla="*/ 0 w 313"/>
                <a:gd name="T1" fmla="*/ 0 h 56"/>
                <a:gd name="T2" fmla="*/ 157 w 313"/>
                <a:gd name="T3" fmla="*/ 25 h 56"/>
                <a:gd name="T4" fmla="*/ 313 w 313"/>
                <a:gd name="T5" fmla="*/ 3 h 56"/>
                <a:gd name="T6" fmla="*/ 313 w 313"/>
                <a:gd name="T7" fmla="*/ 33 h 56"/>
                <a:gd name="T8" fmla="*/ 154 w 313"/>
                <a:gd name="T9" fmla="*/ 56 h 56"/>
                <a:gd name="T10" fmla="*/ 1 w 313"/>
                <a:gd name="T11" fmla="*/ 33 h 56"/>
                <a:gd name="T12" fmla="*/ 0 w 313"/>
                <a:gd name="T13" fmla="*/ 19 h 56"/>
                <a:gd name="T14" fmla="*/ 0 w 313"/>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3" h="56">
                  <a:moveTo>
                    <a:pt x="0" y="0"/>
                  </a:moveTo>
                  <a:cubicBezTo>
                    <a:pt x="0" y="0"/>
                    <a:pt x="65" y="25"/>
                    <a:pt x="157" y="25"/>
                  </a:cubicBezTo>
                  <a:cubicBezTo>
                    <a:pt x="249" y="25"/>
                    <a:pt x="313" y="3"/>
                    <a:pt x="313" y="3"/>
                  </a:cubicBezTo>
                  <a:cubicBezTo>
                    <a:pt x="313" y="33"/>
                    <a:pt x="313" y="33"/>
                    <a:pt x="313" y="33"/>
                  </a:cubicBezTo>
                  <a:cubicBezTo>
                    <a:pt x="313" y="33"/>
                    <a:pt x="233" y="56"/>
                    <a:pt x="154" y="56"/>
                  </a:cubicBezTo>
                  <a:cubicBezTo>
                    <a:pt x="75" y="56"/>
                    <a:pt x="1" y="33"/>
                    <a:pt x="1" y="33"/>
                  </a:cubicBezTo>
                  <a:cubicBezTo>
                    <a:pt x="1" y="33"/>
                    <a:pt x="0" y="27"/>
                    <a:pt x="0" y="19"/>
                  </a:cubicBezTo>
                  <a:cubicBezTo>
                    <a:pt x="0" y="11"/>
                    <a:pt x="0" y="0"/>
                    <a:pt x="0" y="0"/>
                  </a:cubicBezTo>
                  <a:close/>
                </a:path>
              </a:pathLst>
            </a:custGeom>
            <a:solidFill>
              <a:srgbClr val="EAA52A"/>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6" name="Freeform 102"/>
            <p:cNvSpPr/>
            <p:nvPr/>
          </p:nvSpPr>
          <p:spPr bwMode="auto">
            <a:xfrm>
              <a:off x="9356" y="4729"/>
              <a:ext cx="487" cy="551"/>
            </a:xfrm>
            <a:custGeom>
              <a:avLst/>
              <a:gdLst>
                <a:gd name="T0" fmla="*/ 18 w 120"/>
                <a:gd name="T1" fmla="*/ 128 h 134"/>
                <a:gd name="T2" fmla="*/ 104 w 120"/>
                <a:gd name="T3" fmla="*/ 128 h 134"/>
                <a:gd name="T4" fmla="*/ 118 w 120"/>
                <a:gd name="T5" fmla="*/ 57 h 134"/>
                <a:gd name="T6" fmla="*/ 62 w 120"/>
                <a:gd name="T7" fmla="*/ 0 h 134"/>
                <a:gd name="T8" fmla="*/ 1 w 120"/>
                <a:gd name="T9" fmla="*/ 62 h 134"/>
                <a:gd name="T10" fmla="*/ 18 w 120"/>
                <a:gd name="T11" fmla="*/ 128 h 134"/>
              </a:gdLst>
              <a:ahLst/>
              <a:cxnLst>
                <a:cxn ang="0">
                  <a:pos x="T0" y="T1"/>
                </a:cxn>
                <a:cxn ang="0">
                  <a:pos x="T2" y="T3"/>
                </a:cxn>
                <a:cxn ang="0">
                  <a:pos x="T4" y="T5"/>
                </a:cxn>
                <a:cxn ang="0">
                  <a:pos x="T6" y="T7"/>
                </a:cxn>
                <a:cxn ang="0">
                  <a:pos x="T8" y="T9"/>
                </a:cxn>
                <a:cxn ang="0">
                  <a:pos x="T10" y="T11"/>
                </a:cxn>
              </a:cxnLst>
              <a:rect l="0" t="0" r="r" b="b"/>
              <a:pathLst>
                <a:path w="120" h="134">
                  <a:moveTo>
                    <a:pt x="18" y="128"/>
                  </a:moveTo>
                  <a:cubicBezTo>
                    <a:pt x="18" y="128"/>
                    <a:pt x="99" y="134"/>
                    <a:pt x="104" y="128"/>
                  </a:cubicBezTo>
                  <a:cubicBezTo>
                    <a:pt x="110" y="122"/>
                    <a:pt x="120" y="74"/>
                    <a:pt x="118" y="57"/>
                  </a:cubicBezTo>
                  <a:cubicBezTo>
                    <a:pt x="116" y="41"/>
                    <a:pt x="76" y="0"/>
                    <a:pt x="62" y="0"/>
                  </a:cubicBezTo>
                  <a:cubicBezTo>
                    <a:pt x="47" y="0"/>
                    <a:pt x="0" y="48"/>
                    <a:pt x="1" y="62"/>
                  </a:cubicBezTo>
                  <a:cubicBezTo>
                    <a:pt x="2" y="77"/>
                    <a:pt x="18" y="128"/>
                    <a:pt x="18" y="128"/>
                  </a:cubicBezTo>
                  <a:close/>
                </a:path>
              </a:pathLst>
            </a:custGeom>
            <a:solidFill>
              <a:srgbClr val="F8AF2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sp>
        <p:nvSpPr>
          <p:cNvPr id="3" name="椭圆形标注 2"/>
          <p:cNvSpPr/>
          <p:nvPr/>
        </p:nvSpPr>
        <p:spPr>
          <a:xfrm>
            <a:off x="1111250" y="1755140"/>
            <a:ext cx="4785995" cy="4115435"/>
          </a:xfrm>
          <a:prstGeom prst="wedgeEllipseCallout">
            <a:avLst/>
          </a:prstGeom>
          <a:solidFill>
            <a:schemeClr val="bg1"/>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1613535" y="2611120"/>
            <a:ext cx="3768725" cy="3476625"/>
          </a:xfrm>
          <a:prstGeom prst="rect">
            <a:avLst/>
          </a:prstGeom>
          <a:noFill/>
        </p:spPr>
        <p:txBody>
          <a:bodyPr wrap="square" rtlCol="0">
            <a:spAutoFit/>
          </a:bodyPr>
          <a:lstStyle/>
          <a:p>
            <a:pPr algn="just"/>
            <a:r>
              <a:rPr lang="zh-CN" altLang="en-US" sz="2000" noProof="0" dirty="0" smtClean="0">
                <a:ln>
                  <a:noFill/>
                </a:ln>
                <a:effectLst/>
                <a:uLnTx/>
                <a:uFillTx/>
                <a:latin typeface="微软雅黑" panose="020B0503020204020204" pitchFamily="34" charset="-122"/>
                <a:ea typeface="微软雅黑" panose="020B0503020204020204" pitchFamily="34" charset="-122"/>
                <a:sym typeface="+mn-ea"/>
              </a:rPr>
              <a:t>发生火灾后，往往容易断电而造成电梯“卡壳”，影响及时疏散；同时，由于电梯直通楼房各层，火场上烟气涌入电梯通道极易造成“烟囱效应”，人在电梯里随时会被浓烟毒气熏呛窒息死亡。因此，遇火灾不可乘电梯，要向安全出口方向逃生。</a:t>
            </a:r>
            <a:endParaRPr kumimoji="0" lang="zh-CN" altLang="en-US" sz="2000" b="1" i="0" u="none" strike="noStrike" kern="1200" cap="none" spc="0" normalizeH="0" baseline="0" noProof="0" dirty="0">
              <a:ln>
                <a:noFill/>
              </a:ln>
              <a:solidFill>
                <a:schemeClr val="tx1"/>
              </a:solidFill>
              <a:effectLst/>
              <a:uLnTx/>
              <a:uFillTx/>
              <a:latin typeface="+mn-lt"/>
              <a:ea typeface="+mn-ea"/>
              <a:cs typeface="+mn-cs"/>
            </a:endParaRPr>
          </a:p>
          <a:p>
            <a:pPr algn="just"/>
            <a:endParaRPr kumimoji="0" lang="zh-CN" altLang="en-US" sz="200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algn="ctr"/>
            <a:endParaRPr kumimoji="0" lang="zh-CN" altLang="en-US" sz="200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endParaRPr lang="zh-CN" altLang="en-US" sz="2000">
              <a:latin typeface="微软雅黑" panose="020B0503020204020204" pitchFamily="34" charset="-122"/>
              <a:ea typeface="微软雅黑" panose="020B0503020204020204" pitchFamily="34" charset="-122"/>
            </a:endParaRPr>
          </a:p>
        </p:txBody>
      </p:sp>
      <p:grpSp>
        <p:nvGrpSpPr>
          <p:cNvPr id="22717" name="组合 22716"/>
          <p:cNvGrpSpPr/>
          <p:nvPr/>
        </p:nvGrpSpPr>
        <p:grpSpPr>
          <a:xfrm>
            <a:off x="580390" y="753745"/>
            <a:ext cx="993775" cy="1000760"/>
            <a:chOff x="3180556" y="2181225"/>
            <a:chExt cx="887413" cy="1046162"/>
          </a:xfrm>
        </p:grpSpPr>
        <p:sp>
          <p:nvSpPr>
            <p:cNvPr id="37" name="Freeform 23"/>
            <p:cNvSpPr/>
            <p:nvPr/>
          </p:nvSpPr>
          <p:spPr bwMode="auto">
            <a:xfrm>
              <a:off x="3266281" y="2628900"/>
              <a:ext cx="317500" cy="300038"/>
            </a:xfrm>
            <a:custGeom>
              <a:avLst/>
              <a:gdLst>
                <a:gd name="T0" fmla="*/ 0 w 143"/>
                <a:gd name="T1" fmla="*/ 0 h 135"/>
                <a:gd name="T2" fmla="*/ 143 w 143"/>
                <a:gd name="T3" fmla="*/ 135 h 135"/>
              </a:gdLst>
              <a:ahLst/>
              <a:cxnLst>
                <a:cxn ang="0">
                  <a:pos x="T0" y="T1"/>
                </a:cxn>
                <a:cxn ang="0">
                  <a:pos x="T2" y="T3"/>
                </a:cxn>
              </a:cxnLst>
              <a:rect l="0" t="0" r="r" b="b"/>
              <a:pathLst>
                <a:path w="143" h="135">
                  <a:moveTo>
                    <a:pt x="0" y="0"/>
                  </a:moveTo>
                  <a:cubicBezTo>
                    <a:pt x="35" y="90"/>
                    <a:pt x="94" y="122"/>
                    <a:pt x="143" y="135"/>
                  </a:cubicBezTo>
                </a:path>
              </a:pathLst>
            </a:custGeom>
            <a:noFill/>
            <a:ln w="30163" cap="flat">
              <a:solidFill>
                <a:srgbClr val="231F20"/>
              </a:solidFill>
              <a:prstDash val="solid"/>
              <a:miter lim="800000"/>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8" name="Rectangle 24"/>
            <p:cNvSpPr>
              <a:spLocks noChangeArrowheads="1"/>
            </p:cNvSpPr>
            <p:nvPr/>
          </p:nvSpPr>
          <p:spPr bwMode="auto">
            <a:xfrm>
              <a:off x="3567906" y="2851150"/>
              <a:ext cx="261938" cy="117475"/>
            </a:xfrm>
            <a:prstGeom prst="rect">
              <a:avLst/>
            </a:prstGeom>
            <a:solidFill>
              <a:srgbClr val="72101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9" name="Oval 25"/>
            <p:cNvSpPr>
              <a:spLocks noChangeArrowheads="1"/>
            </p:cNvSpPr>
            <p:nvPr/>
          </p:nvSpPr>
          <p:spPr bwMode="auto">
            <a:xfrm>
              <a:off x="3344069" y="2181225"/>
              <a:ext cx="723900" cy="725488"/>
            </a:xfrm>
            <a:prstGeom prst="ellipse">
              <a:avLst/>
            </a:prstGeom>
            <a:solidFill>
              <a:srgbClr val="BF2026"/>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0" name="Oval 26"/>
            <p:cNvSpPr>
              <a:spLocks noChangeArrowheads="1"/>
            </p:cNvSpPr>
            <p:nvPr/>
          </p:nvSpPr>
          <p:spPr bwMode="auto">
            <a:xfrm>
              <a:off x="3613944" y="2451100"/>
              <a:ext cx="184150" cy="184150"/>
            </a:xfrm>
            <a:prstGeom prst="ellipse">
              <a:avLst/>
            </a:prstGeom>
            <a:solidFill>
              <a:srgbClr val="721012"/>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1" name="Freeform 27"/>
            <p:cNvSpPr/>
            <p:nvPr/>
          </p:nvSpPr>
          <p:spPr bwMode="auto">
            <a:xfrm>
              <a:off x="3417094" y="2928937"/>
              <a:ext cx="571500" cy="298450"/>
            </a:xfrm>
            <a:custGeom>
              <a:avLst/>
              <a:gdLst>
                <a:gd name="T0" fmla="*/ 258 w 258"/>
                <a:gd name="T1" fmla="*/ 86 h 135"/>
                <a:gd name="T2" fmla="*/ 209 w 258"/>
                <a:gd name="T3" fmla="*/ 135 h 135"/>
                <a:gd name="T4" fmla="*/ 49 w 258"/>
                <a:gd name="T5" fmla="*/ 135 h 135"/>
                <a:gd name="T6" fmla="*/ 0 w 258"/>
                <a:gd name="T7" fmla="*/ 86 h 135"/>
                <a:gd name="T8" fmla="*/ 0 w 258"/>
                <a:gd name="T9" fmla="*/ 50 h 135"/>
                <a:gd name="T10" fmla="*/ 49 w 258"/>
                <a:gd name="T11" fmla="*/ 0 h 135"/>
                <a:gd name="T12" fmla="*/ 209 w 258"/>
                <a:gd name="T13" fmla="*/ 0 h 135"/>
                <a:gd name="T14" fmla="*/ 258 w 258"/>
                <a:gd name="T15" fmla="*/ 50 h 135"/>
                <a:gd name="T16" fmla="*/ 258 w 258"/>
                <a:gd name="T17" fmla="*/ 8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8" h="135">
                  <a:moveTo>
                    <a:pt x="258" y="86"/>
                  </a:moveTo>
                  <a:cubicBezTo>
                    <a:pt x="258" y="113"/>
                    <a:pt x="236" y="135"/>
                    <a:pt x="209" y="135"/>
                  </a:cubicBezTo>
                  <a:cubicBezTo>
                    <a:pt x="49" y="135"/>
                    <a:pt x="49" y="135"/>
                    <a:pt x="49" y="135"/>
                  </a:cubicBezTo>
                  <a:cubicBezTo>
                    <a:pt x="22" y="135"/>
                    <a:pt x="0" y="113"/>
                    <a:pt x="0" y="86"/>
                  </a:cubicBezTo>
                  <a:cubicBezTo>
                    <a:pt x="0" y="50"/>
                    <a:pt x="0" y="50"/>
                    <a:pt x="0" y="50"/>
                  </a:cubicBezTo>
                  <a:cubicBezTo>
                    <a:pt x="0" y="22"/>
                    <a:pt x="22" y="0"/>
                    <a:pt x="49" y="0"/>
                  </a:cubicBezTo>
                  <a:cubicBezTo>
                    <a:pt x="209" y="0"/>
                    <a:pt x="209" y="0"/>
                    <a:pt x="209" y="0"/>
                  </a:cubicBezTo>
                  <a:cubicBezTo>
                    <a:pt x="236" y="0"/>
                    <a:pt x="258" y="22"/>
                    <a:pt x="258" y="50"/>
                  </a:cubicBezTo>
                  <a:lnTo>
                    <a:pt x="258" y="86"/>
                  </a:lnTo>
                  <a:close/>
                </a:path>
              </a:pathLst>
            </a:custGeom>
            <a:solidFill>
              <a:srgbClr val="414042"/>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2" name="Oval 28"/>
            <p:cNvSpPr>
              <a:spLocks noChangeArrowheads="1"/>
            </p:cNvSpPr>
            <p:nvPr/>
          </p:nvSpPr>
          <p:spPr bwMode="auto">
            <a:xfrm>
              <a:off x="3180556" y="2511425"/>
              <a:ext cx="141288" cy="142875"/>
            </a:xfrm>
            <a:prstGeom prst="ellipse">
              <a:avLst/>
            </a:prstGeom>
            <a:solidFill>
              <a:srgbClr val="231F2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3" name="Freeform 29"/>
            <p:cNvSpPr/>
            <p:nvPr/>
          </p:nvSpPr>
          <p:spPr bwMode="auto">
            <a:xfrm>
              <a:off x="3536156" y="3003550"/>
              <a:ext cx="346075" cy="149225"/>
            </a:xfrm>
            <a:custGeom>
              <a:avLst/>
              <a:gdLst>
                <a:gd name="T0" fmla="*/ 156 w 156"/>
                <a:gd name="T1" fmla="*/ 43 h 67"/>
                <a:gd name="T2" fmla="*/ 131 w 156"/>
                <a:gd name="T3" fmla="*/ 67 h 67"/>
                <a:gd name="T4" fmla="*/ 24 w 156"/>
                <a:gd name="T5" fmla="*/ 67 h 67"/>
                <a:gd name="T6" fmla="*/ 0 w 156"/>
                <a:gd name="T7" fmla="*/ 43 h 67"/>
                <a:gd name="T8" fmla="*/ 0 w 156"/>
                <a:gd name="T9" fmla="*/ 25 h 67"/>
                <a:gd name="T10" fmla="*/ 24 w 156"/>
                <a:gd name="T11" fmla="*/ 0 h 67"/>
                <a:gd name="T12" fmla="*/ 131 w 156"/>
                <a:gd name="T13" fmla="*/ 0 h 67"/>
                <a:gd name="T14" fmla="*/ 156 w 156"/>
                <a:gd name="T15" fmla="*/ 25 h 67"/>
                <a:gd name="T16" fmla="*/ 156 w 156"/>
                <a:gd name="T17" fmla="*/ 43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6" h="67">
                  <a:moveTo>
                    <a:pt x="156" y="43"/>
                  </a:moveTo>
                  <a:cubicBezTo>
                    <a:pt x="156" y="56"/>
                    <a:pt x="145" y="67"/>
                    <a:pt x="131" y="67"/>
                  </a:cubicBezTo>
                  <a:cubicBezTo>
                    <a:pt x="24" y="67"/>
                    <a:pt x="24" y="67"/>
                    <a:pt x="24" y="67"/>
                  </a:cubicBezTo>
                  <a:cubicBezTo>
                    <a:pt x="10" y="67"/>
                    <a:pt x="0" y="56"/>
                    <a:pt x="0" y="43"/>
                  </a:cubicBezTo>
                  <a:cubicBezTo>
                    <a:pt x="0" y="25"/>
                    <a:pt x="0" y="25"/>
                    <a:pt x="0" y="25"/>
                  </a:cubicBezTo>
                  <a:cubicBezTo>
                    <a:pt x="0" y="11"/>
                    <a:pt x="10" y="0"/>
                    <a:pt x="24" y="0"/>
                  </a:cubicBezTo>
                  <a:cubicBezTo>
                    <a:pt x="131" y="0"/>
                    <a:pt x="131" y="0"/>
                    <a:pt x="131" y="0"/>
                  </a:cubicBezTo>
                  <a:cubicBezTo>
                    <a:pt x="145" y="0"/>
                    <a:pt x="156" y="11"/>
                    <a:pt x="156" y="25"/>
                  </a:cubicBezTo>
                  <a:lnTo>
                    <a:pt x="156" y="43"/>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4" name="Oval 30"/>
            <p:cNvSpPr>
              <a:spLocks noChangeArrowheads="1"/>
            </p:cNvSpPr>
            <p:nvPr/>
          </p:nvSpPr>
          <p:spPr bwMode="auto">
            <a:xfrm>
              <a:off x="3674269" y="2509837"/>
              <a:ext cx="63500" cy="66675"/>
            </a:xfrm>
            <a:prstGeom prst="ellipse">
              <a:avLst/>
            </a:prstGeom>
            <a:solidFill>
              <a:srgbClr val="231F2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pic>
        <p:nvPicPr>
          <p:cNvPr id="5" name="Picture 5" descr="火场勿乘电梯"/>
          <p:cNvPicPr>
            <a:picLocks noChangeAspect="1" noChangeArrowheads="1"/>
          </p:cNvPicPr>
          <p:nvPr/>
        </p:nvPicPr>
        <p:blipFill>
          <a:blip r:embed="rId3" cstate="print"/>
          <a:srcRect/>
          <a:stretch>
            <a:fillRect/>
          </a:stretch>
        </p:blipFill>
        <p:spPr>
          <a:xfrm>
            <a:off x="6665503" y="1867503"/>
            <a:ext cx="3439344" cy="4003104"/>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0"/>
            <a:ext cx="12192000" cy="686683"/>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0" y="40352"/>
            <a:ext cx="10104708" cy="645160"/>
          </a:xfrm>
          <a:prstGeom prst="rect">
            <a:avLst/>
          </a:prstGeom>
          <a:noFill/>
        </p:spPr>
        <p:txBody>
          <a:bodyPr wrap="square" rtlCol="0">
            <a:spAutoFit/>
          </a:bodyPr>
          <a:lstStyle/>
          <a:p>
            <a:pPr algn="l" defTabSz="914400"/>
            <a:r>
              <a:rPr lang="zh-CN" altLang="en-US" sz="3600" dirty="0" smtClean="0">
                <a:solidFill>
                  <a:schemeClr val="bg1"/>
                </a:solidFill>
                <a:latin typeface="微软雅黑" panose="020B0503020204020204" pitchFamily="34" charset="-122"/>
                <a:ea typeface="微软雅黑" panose="020B0503020204020204" pitchFamily="34" charset="-122"/>
                <a:sym typeface="+mn-ea"/>
              </a:rPr>
              <a:t>火灾逃生策略</a:t>
            </a:r>
          </a:p>
        </p:txBody>
      </p:sp>
      <p:sp>
        <p:nvSpPr>
          <p:cNvPr id="85" name="文本框 7"/>
          <p:cNvSpPr txBox="1"/>
          <p:nvPr/>
        </p:nvSpPr>
        <p:spPr>
          <a:xfrm>
            <a:off x="1819275" y="1009650"/>
            <a:ext cx="4483100" cy="583565"/>
          </a:xfrm>
          <a:prstGeom prst="rect">
            <a:avLst/>
          </a:prstGeom>
          <a:solidFill>
            <a:srgbClr val="FFC000"/>
          </a:solidFill>
        </p:spPr>
        <p:txBody>
          <a:bodyPr wrap="square" rtlCol="0">
            <a:spAutoFit/>
          </a:bodyPr>
          <a:lstStyle/>
          <a:p>
            <a:pPr algn="l"/>
            <a:r>
              <a:rPr lang="zh-CN" altLang="en-US" sz="3200" b="1" dirty="0">
                <a:latin typeface="微软雅黑" panose="020B0503020204020204" pitchFamily="34" charset="-122"/>
                <a:ea typeface="微软雅黑" panose="020B0503020204020204" pitchFamily="34" charset="-122"/>
                <a:sym typeface="+mn-ea"/>
              </a:rPr>
              <a:t>火场逃生注意事项 之六</a:t>
            </a:r>
            <a:endParaRPr lang="zh-CN" altLang="en-US" sz="3200" b="1" dirty="0">
              <a:latin typeface="微软雅黑" panose="020B0503020204020204" pitchFamily="34" charset="-122"/>
              <a:ea typeface="微软雅黑" panose="020B0503020204020204" pitchFamily="34" charset="-122"/>
            </a:endParaRPr>
          </a:p>
        </p:txBody>
      </p:sp>
      <p:grpSp>
        <p:nvGrpSpPr>
          <p:cNvPr id="2" name="组合 1"/>
          <p:cNvGrpSpPr/>
          <p:nvPr/>
        </p:nvGrpSpPr>
        <p:grpSpPr>
          <a:xfrm>
            <a:off x="880745" y="5471795"/>
            <a:ext cx="1289050" cy="1231265"/>
            <a:chOff x="8585" y="4431"/>
            <a:chExt cx="2030" cy="1939"/>
          </a:xfrm>
        </p:grpSpPr>
        <p:sp>
          <p:nvSpPr>
            <p:cNvPr id="116" name="Freeform 92"/>
            <p:cNvSpPr>
              <a:spLocks noEditPoints="1"/>
            </p:cNvSpPr>
            <p:nvPr/>
          </p:nvSpPr>
          <p:spPr bwMode="auto">
            <a:xfrm>
              <a:off x="8876" y="5346"/>
              <a:ext cx="1447" cy="1024"/>
            </a:xfrm>
            <a:custGeom>
              <a:avLst/>
              <a:gdLst>
                <a:gd name="T0" fmla="*/ 339 w 355"/>
                <a:gd name="T1" fmla="*/ 20 h 250"/>
                <a:gd name="T2" fmla="*/ 177 w 355"/>
                <a:gd name="T3" fmla="*/ 0 h 250"/>
                <a:gd name="T4" fmla="*/ 15 w 355"/>
                <a:gd name="T5" fmla="*/ 20 h 250"/>
                <a:gd name="T6" fmla="*/ 3 w 355"/>
                <a:gd name="T7" fmla="*/ 49 h 250"/>
                <a:gd name="T8" fmla="*/ 8 w 355"/>
                <a:gd name="T9" fmla="*/ 89 h 250"/>
                <a:gd name="T10" fmla="*/ 33 w 355"/>
                <a:gd name="T11" fmla="*/ 168 h 250"/>
                <a:gd name="T12" fmla="*/ 181 w 355"/>
                <a:gd name="T13" fmla="*/ 250 h 250"/>
                <a:gd name="T14" fmla="*/ 342 w 355"/>
                <a:gd name="T15" fmla="*/ 95 h 250"/>
                <a:gd name="T16" fmla="*/ 351 w 355"/>
                <a:gd name="T17" fmla="*/ 50 h 250"/>
                <a:gd name="T18" fmla="*/ 350 w 355"/>
                <a:gd name="T19" fmla="*/ 28 h 250"/>
                <a:gd name="T20" fmla="*/ 244 w 355"/>
                <a:gd name="T21" fmla="*/ 144 h 250"/>
                <a:gd name="T22" fmla="*/ 236 w 355"/>
                <a:gd name="T23" fmla="*/ 145 h 250"/>
                <a:gd name="T24" fmla="*/ 231 w 355"/>
                <a:gd name="T25" fmla="*/ 146 h 250"/>
                <a:gd name="T26" fmla="*/ 223 w 355"/>
                <a:gd name="T27" fmla="*/ 147 h 250"/>
                <a:gd name="T28" fmla="*/ 217 w 355"/>
                <a:gd name="T29" fmla="*/ 147 h 250"/>
                <a:gd name="T30" fmla="*/ 208 w 355"/>
                <a:gd name="T31" fmla="*/ 146 h 250"/>
                <a:gd name="T32" fmla="*/ 207 w 355"/>
                <a:gd name="T33" fmla="*/ 145 h 250"/>
                <a:gd name="T34" fmla="*/ 206 w 355"/>
                <a:gd name="T35" fmla="*/ 145 h 250"/>
                <a:gd name="T36" fmla="*/ 205 w 355"/>
                <a:gd name="T37" fmla="*/ 144 h 250"/>
                <a:gd name="T38" fmla="*/ 204 w 355"/>
                <a:gd name="T39" fmla="*/ 142 h 250"/>
                <a:gd name="T40" fmla="*/ 200 w 355"/>
                <a:gd name="T41" fmla="*/ 115 h 250"/>
                <a:gd name="T42" fmla="*/ 198 w 355"/>
                <a:gd name="T43" fmla="*/ 107 h 250"/>
                <a:gd name="T44" fmla="*/ 196 w 355"/>
                <a:gd name="T45" fmla="*/ 100 h 250"/>
                <a:gd name="T46" fmla="*/ 191 w 355"/>
                <a:gd name="T47" fmla="*/ 100 h 250"/>
                <a:gd name="T48" fmla="*/ 196 w 355"/>
                <a:gd name="T49" fmla="*/ 98 h 250"/>
                <a:gd name="T50" fmla="*/ 195 w 355"/>
                <a:gd name="T51" fmla="*/ 95 h 250"/>
                <a:gd name="T52" fmla="*/ 179 w 355"/>
                <a:gd name="T53" fmla="*/ 78 h 250"/>
                <a:gd name="T54" fmla="*/ 176 w 355"/>
                <a:gd name="T55" fmla="*/ 78 h 250"/>
                <a:gd name="T56" fmla="*/ 160 w 355"/>
                <a:gd name="T57" fmla="*/ 95 h 250"/>
                <a:gd name="T58" fmla="*/ 159 w 355"/>
                <a:gd name="T59" fmla="*/ 98 h 250"/>
                <a:gd name="T60" fmla="*/ 158 w 355"/>
                <a:gd name="T61" fmla="*/ 101 h 250"/>
                <a:gd name="T62" fmla="*/ 156 w 355"/>
                <a:gd name="T63" fmla="*/ 111 h 250"/>
                <a:gd name="T64" fmla="*/ 155 w 355"/>
                <a:gd name="T65" fmla="*/ 115 h 250"/>
                <a:gd name="T66" fmla="*/ 154 w 355"/>
                <a:gd name="T67" fmla="*/ 119 h 250"/>
                <a:gd name="T68" fmla="*/ 151 w 355"/>
                <a:gd name="T69" fmla="*/ 134 h 250"/>
                <a:gd name="T70" fmla="*/ 150 w 355"/>
                <a:gd name="T71" fmla="*/ 142 h 250"/>
                <a:gd name="T72" fmla="*/ 138 w 355"/>
                <a:gd name="T73" fmla="*/ 147 h 250"/>
                <a:gd name="T74" fmla="*/ 127 w 355"/>
                <a:gd name="T75" fmla="*/ 146 h 250"/>
                <a:gd name="T76" fmla="*/ 121 w 355"/>
                <a:gd name="T77" fmla="*/ 146 h 250"/>
                <a:gd name="T78" fmla="*/ 116 w 355"/>
                <a:gd name="T79" fmla="*/ 145 h 250"/>
                <a:gd name="T80" fmla="*/ 28 w 355"/>
                <a:gd name="T81" fmla="*/ 31 h 250"/>
                <a:gd name="T82" fmla="*/ 327 w 355"/>
                <a:gd name="T83" fmla="*/ 31 h 250"/>
                <a:gd name="T84" fmla="*/ 137 w 355"/>
                <a:gd name="T85" fmla="*/ 164 h 250"/>
                <a:gd name="T86" fmla="*/ 177 w 355"/>
                <a:gd name="T87" fmla="*/ 96 h 250"/>
                <a:gd name="T88" fmla="*/ 217 w 355"/>
                <a:gd name="T89" fmla="*/ 164 h 250"/>
                <a:gd name="T90" fmla="*/ 308 w 355"/>
                <a:gd name="T91" fmla="*/ 162 h 250"/>
                <a:gd name="T92" fmla="*/ 177 w 355"/>
                <a:gd name="T93" fmla="*/ 235 h 250"/>
                <a:gd name="T94" fmla="*/ 47 w 355"/>
                <a:gd name="T95" fmla="*/ 162 h 250"/>
                <a:gd name="T96" fmla="*/ 137 w 355"/>
                <a:gd name="T97" fmla="*/ 164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55" h="250">
                  <a:moveTo>
                    <a:pt x="350" y="28"/>
                  </a:moveTo>
                  <a:cubicBezTo>
                    <a:pt x="348" y="24"/>
                    <a:pt x="344" y="21"/>
                    <a:pt x="339" y="20"/>
                  </a:cubicBezTo>
                  <a:cubicBezTo>
                    <a:pt x="339" y="20"/>
                    <a:pt x="339" y="20"/>
                    <a:pt x="339" y="20"/>
                  </a:cubicBezTo>
                  <a:cubicBezTo>
                    <a:pt x="316" y="1"/>
                    <a:pt x="201" y="0"/>
                    <a:pt x="177" y="0"/>
                  </a:cubicBezTo>
                  <a:cubicBezTo>
                    <a:pt x="154" y="0"/>
                    <a:pt x="39" y="1"/>
                    <a:pt x="16" y="20"/>
                  </a:cubicBezTo>
                  <a:cubicBezTo>
                    <a:pt x="15" y="20"/>
                    <a:pt x="15" y="20"/>
                    <a:pt x="15" y="20"/>
                  </a:cubicBezTo>
                  <a:cubicBezTo>
                    <a:pt x="11" y="21"/>
                    <a:pt x="7" y="24"/>
                    <a:pt x="4" y="28"/>
                  </a:cubicBezTo>
                  <a:cubicBezTo>
                    <a:pt x="0" y="36"/>
                    <a:pt x="3" y="47"/>
                    <a:pt x="3" y="49"/>
                  </a:cubicBezTo>
                  <a:cubicBezTo>
                    <a:pt x="4" y="50"/>
                    <a:pt x="4" y="50"/>
                    <a:pt x="4" y="50"/>
                  </a:cubicBezTo>
                  <a:cubicBezTo>
                    <a:pt x="8" y="89"/>
                    <a:pt x="8" y="89"/>
                    <a:pt x="8" y="89"/>
                  </a:cubicBezTo>
                  <a:cubicBezTo>
                    <a:pt x="9" y="92"/>
                    <a:pt x="10" y="94"/>
                    <a:pt x="13" y="95"/>
                  </a:cubicBezTo>
                  <a:cubicBezTo>
                    <a:pt x="14" y="112"/>
                    <a:pt x="19" y="140"/>
                    <a:pt x="33" y="168"/>
                  </a:cubicBezTo>
                  <a:cubicBezTo>
                    <a:pt x="51" y="206"/>
                    <a:pt x="90" y="250"/>
                    <a:pt x="174" y="250"/>
                  </a:cubicBezTo>
                  <a:cubicBezTo>
                    <a:pt x="181" y="250"/>
                    <a:pt x="181" y="250"/>
                    <a:pt x="181" y="250"/>
                  </a:cubicBezTo>
                  <a:cubicBezTo>
                    <a:pt x="265" y="250"/>
                    <a:pt x="304" y="206"/>
                    <a:pt x="322" y="168"/>
                  </a:cubicBezTo>
                  <a:cubicBezTo>
                    <a:pt x="335" y="140"/>
                    <a:pt x="340" y="112"/>
                    <a:pt x="342" y="95"/>
                  </a:cubicBezTo>
                  <a:cubicBezTo>
                    <a:pt x="345" y="94"/>
                    <a:pt x="346" y="92"/>
                    <a:pt x="347" y="89"/>
                  </a:cubicBezTo>
                  <a:cubicBezTo>
                    <a:pt x="351" y="50"/>
                    <a:pt x="351" y="50"/>
                    <a:pt x="351" y="50"/>
                  </a:cubicBezTo>
                  <a:cubicBezTo>
                    <a:pt x="352" y="48"/>
                    <a:pt x="352" y="48"/>
                    <a:pt x="352" y="48"/>
                  </a:cubicBezTo>
                  <a:cubicBezTo>
                    <a:pt x="352" y="47"/>
                    <a:pt x="355" y="36"/>
                    <a:pt x="350" y="28"/>
                  </a:cubicBezTo>
                  <a:close/>
                  <a:moveTo>
                    <a:pt x="318" y="100"/>
                  </a:moveTo>
                  <a:cubicBezTo>
                    <a:pt x="311" y="108"/>
                    <a:pt x="287" y="134"/>
                    <a:pt x="244" y="144"/>
                  </a:cubicBezTo>
                  <a:cubicBezTo>
                    <a:pt x="242" y="144"/>
                    <a:pt x="240" y="144"/>
                    <a:pt x="239" y="145"/>
                  </a:cubicBezTo>
                  <a:cubicBezTo>
                    <a:pt x="236" y="145"/>
                    <a:pt x="236" y="145"/>
                    <a:pt x="236" y="145"/>
                  </a:cubicBezTo>
                  <a:cubicBezTo>
                    <a:pt x="235" y="145"/>
                    <a:pt x="234" y="145"/>
                    <a:pt x="234" y="146"/>
                  </a:cubicBezTo>
                  <a:cubicBezTo>
                    <a:pt x="233" y="146"/>
                    <a:pt x="232" y="146"/>
                    <a:pt x="231" y="146"/>
                  </a:cubicBezTo>
                  <a:cubicBezTo>
                    <a:pt x="228" y="146"/>
                    <a:pt x="228" y="146"/>
                    <a:pt x="228" y="146"/>
                  </a:cubicBezTo>
                  <a:cubicBezTo>
                    <a:pt x="227" y="146"/>
                    <a:pt x="225" y="147"/>
                    <a:pt x="223" y="147"/>
                  </a:cubicBezTo>
                  <a:cubicBezTo>
                    <a:pt x="223" y="147"/>
                    <a:pt x="223" y="147"/>
                    <a:pt x="223" y="147"/>
                  </a:cubicBezTo>
                  <a:cubicBezTo>
                    <a:pt x="221" y="147"/>
                    <a:pt x="219" y="147"/>
                    <a:pt x="217" y="147"/>
                  </a:cubicBezTo>
                  <a:cubicBezTo>
                    <a:pt x="216" y="147"/>
                    <a:pt x="216" y="147"/>
                    <a:pt x="216" y="147"/>
                  </a:cubicBezTo>
                  <a:cubicBezTo>
                    <a:pt x="213" y="147"/>
                    <a:pt x="210" y="147"/>
                    <a:pt x="208" y="146"/>
                  </a:cubicBezTo>
                  <a:cubicBezTo>
                    <a:pt x="208" y="146"/>
                    <a:pt x="208" y="146"/>
                    <a:pt x="208" y="146"/>
                  </a:cubicBezTo>
                  <a:cubicBezTo>
                    <a:pt x="208" y="146"/>
                    <a:pt x="207" y="145"/>
                    <a:pt x="207" y="145"/>
                  </a:cubicBezTo>
                  <a:cubicBezTo>
                    <a:pt x="207" y="145"/>
                    <a:pt x="207" y="145"/>
                    <a:pt x="207" y="145"/>
                  </a:cubicBezTo>
                  <a:cubicBezTo>
                    <a:pt x="206" y="145"/>
                    <a:pt x="206" y="145"/>
                    <a:pt x="206" y="145"/>
                  </a:cubicBezTo>
                  <a:cubicBezTo>
                    <a:pt x="206" y="144"/>
                    <a:pt x="206" y="144"/>
                    <a:pt x="206" y="144"/>
                  </a:cubicBezTo>
                  <a:cubicBezTo>
                    <a:pt x="205" y="144"/>
                    <a:pt x="205" y="144"/>
                    <a:pt x="205" y="144"/>
                  </a:cubicBezTo>
                  <a:cubicBezTo>
                    <a:pt x="205" y="143"/>
                    <a:pt x="205" y="143"/>
                    <a:pt x="205" y="143"/>
                  </a:cubicBezTo>
                  <a:cubicBezTo>
                    <a:pt x="205" y="142"/>
                    <a:pt x="205" y="142"/>
                    <a:pt x="204" y="142"/>
                  </a:cubicBezTo>
                  <a:cubicBezTo>
                    <a:pt x="204" y="140"/>
                    <a:pt x="204" y="138"/>
                    <a:pt x="204" y="136"/>
                  </a:cubicBezTo>
                  <a:cubicBezTo>
                    <a:pt x="200" y="115"/>
                    <a:pt x="200" y="115"/>
                    <a:pt x="200" y="115"/>
                  </a:cubicBezTo>
                  <a:cubicBezTo>
                    <a:pt x="200" y="114"/>
                    <a:pt x="200" y="112"/>
                    <a:pt x="199" y="111"/>
                  </a:cubicBezTo>
                  <a:cubicBezTo>
                    <a:pt x="199" y="110"/>
                    <a:pt x="199" y="109"/>
                    <a:pt x="198" y="107"/>
                  </a:cubicBezTo>
                  <a:cubicBezTo>
                    <a:pt x="198" y="106"/>
                    <a:pt x="198" y="105"/>
                    <a:pt x="198" y="104"/>
                  </a:cubicBezTo>
                  <a:cubicBezTo>
                    <a:pt x="196" y="100"/>
                    <a:pt x="196" y="100"/>
                    <a:pt x="196" y="100"/>
                  </a:cubicBezTo>
                  <a:cubicBezTo>
                    <a:pt x="196" y="99"/>
                    <a:pt x="196" y="99"/>
                    <a:pt x="196" y="98"/>
                  </a:cubicBezTo>
                  <a:cubicBezTo>
                    <a:pt x="191" y="100"/>
                    <a:pt x="191" y="100"/>
                    <a:pt x="191" y="100"/>
                  </a:cubicBezTo>
                  <a:cubicBezTo>
                    <a:pt x="191" y="99"/>
                    <a:pt x="191" y="99"/>
                    <a:pt x="191" y="99"/>
                  </a:cubicBezTo>
                  <a:cubicBezTo>
                    <a:pt x="196" y="98"/>
                    <a:pt x="196" y="98"/>
                    <a:pt x="196" y="98"/>
                  </a:cubicBezTo>
                  <a:cubicBezTo>
                    <a:pt x="195" y="97"/>
                    <a:pt x="195" y="96"/>
                    <a:pt x="195" y="96"/>
                  </a:cubicBezTo>
                  <a:cubicBezTo>
                    <a:pt x="195" y="95"/>
                    <a:pt x="195" y="95"/>
                    <a:pt x="195" y="95"/>
                  </a:cubicBezTo>
                  <a:cubicBezTo>
                    <a:pt x="193" y="91"/>
                    <a:pt x="192" y="88"/>
                    <a:pt x="190" y="85"/>
                  </a:cubicBezTo>
                  <a:cubicBezTo>
                    <a:pt x="186" y="79"/>
                    <a:pt x="182" y="78"/>
                    <a:pt x="179" y="78"/>
                  </a:cubicBezTo>
                  <a:cubicBezTo>
                    <a:pt x="177" y="78"/>
                    <a:pt x="177" y="78"/>
                    <a:pt x="177" y="78"/>
                  </a:cubicBezTo>
                  <a:cubicBezTo>
                    <a:pt x="176" y="78"/>
                    <a:pt x="176" y="78"/>
                    <a:pt x="176" y="78"/>
                  </a:cubicBezTo>
                  <a:cubicBezTo>
                    <a:pt x="173" y="78"/>
                    <a:pt x="169" y="79"/>
                    <a:pt x="165" y="85"/>
                  </a:cubicBezTo>
                  <a:cubicBezTo>
                    <a:pt x="163" y="88"/>
                    <a:pt x="161" y="91"/>
                    <a:pt x="160" y="95"/>
                  </a:cubicBezTo>
                  <a:cubicBezTo>
                    <a:pt x="160" y="96"/>
                    <a:pt x="159" y="97"/>
                    <a:pt x="159" y="98"/>
                  </a:cubicBezTo>
                  <a:cubicBezTo>
                    <a:pt x="159" y="98"/>
                    <a:pt x="159" y="98"/>
                    <a:pt x="159" y="98"/>
                  </a:cubicBezTo>
                  <a:cubicBezTo>
                    <a:pt x="159" y="99"/>
                    <a:pt x="158" y="100"/>
                    <a:pt x="158" y="101"/>
                  </a:cubicBezTo>
                  <a:cubicBezTo>
                    <a:pt x="158" y="101"/>
                    <a:pt x="158" y="101"/>
                    <a:pt x="158" y="101"/>
                  </a:cubicBezTo>
                  <a:cubicBezTo>
                    <a:pt x="158" y="102"/>
                    <a:pt x="158" y="103"/>
                    <a:pt x="157" y="104"/>
                  </a:cubicBezTo>
                  <a:cubicBezTo>
                    <a:pt x="157" y="106"/>
                    <a:pt x="156" y="108"/>
                    <a:pt x="156" y="111"/>
                  </a:cubicBezTo>
                  <a:cubicBezTo>
                    <a:pt x="155" y="112"/>
                    <a:pt x="155" y="112"/>
                    <a:pt x="155" y="112"/>
                  </a:cubicBezTo>
                  <a:cubicBezTo>
                    <a:pt x="155" y="113"/>
                    <a:pt x="155" y="114"/>
                    <a:pt x="155" y="115"/>
                  </a:cubicBezTo>
                  <a:cubicBezTo>
                    <a:pt x="154" y="116"/>
                    <a:pt x="154" y="116"/>
                    <a:pt x="154" y="116"/>
                  </a:cubicBezTo>
                  <a:cubicBezTo>
                    <a:pt x="154" y="117"/>
                    <a:pt x="154" y="118"/>
                    <a:pt x="154" y="119"/>
                  </a:cubicBezTo>
                  <a:cubicBezTo>
                    <a:pt x="152" y="130"/>
                    <a:pt x="152" y="130"/>
                    <a:pt x="152" y="130"/>
                  </a:cubicBezTo>
                  <a:cubicBezTo>
                    <a:pt x="152" y="132"/>
                    <a:pt x="152" y="133"/>
                    <a:pt x="151" y="134"/>
                  </a:cubicBezTo>
                  <a:cubicBezTo>
                    <a:pt x="151" y="136"/>
                    <a:pt x="151" y="136"/>
                    <a:pt x="151" y="136"/>
                  </a:cubicBezTo>
                  <a:cubicBezTo>
                    <a:pt x="151" y="138"/>
                    <a:pt x="151" y="140"/>
                    <a:pt x="150" y="142"/>
                  </a:cubicBezTo>
                  <a:cubicBezTo>
                    <a:pt x="150" y="147"/>
                    <a:pt x="142" y="147"/>
                    <a:pt x="139" y="147"/>
                  </a:cubicBezTo>
                  <a:cubicBezTo>
                    <a:pt x="138" y="147"/>
                    <a:pt x="138" y="147"/>
                    <a:pt x="138" y="147"/>
                  </a:cubicBezTo>
                  <a:cubicBezTo>
                    <a:pt x="136" y="147"/>
                    <a:pt x="134" y="147"/>
                    <a:pt x="132" y="147"/>
                  </a:cubicBezTo>
                  <a:cubicBezTo>
                    <a:pt x="127" y="146"/>
                    <a:pt x="127" y="146"/>
                    <a:pt x="127" y="146"/>
                  </a:cubicBezTo>
                  <a:cubicBezTo>
                    <a:pt x="126" y="146"/>
                    <a:pt x="125" y="146"/>
                    <a:pt x="125" y="146"/>
                  </a:cubicBezTo>
                  <a:cubicBezTo>
                    <a:pt x="121" y="146"/>
                    <a:pt x="121" y="146"/>
                    <a:pt x="121" y="146"/>
                  </a:cubicBezTo>
                  <a:cubicBezTo>
                    <a:pt x="120" y="145"/>
                    <a:pt x="119" y="145"/>
                    <a:pt x="118" y="145"/>
                  </a:cubicBezTo>
                  <a:cubicBezTo>
                    <a:pt x="116" y="145"/>
                    <a:pt x="116" y="145"/>
                    <a:pt x="116" y="145"/>
                  </a:cubicBezTo>
                  <a:cubicBezTo>
                    <a:pt x="70" y="136"/>
                    <a:pt x="44" y="108"/>
                    <a:pt x="37" y="100"/>
                  </a:cubicBezTo>
                  <a:cubicBezTo>
                    <a:pt x="28" y="31"/>
                    <a:pt x="28" y="31"/>
                    <a:pt x="28" y="31"/>
                  </a:cubicBezTo>
                  <a:cubicBezTo>
                    <a:pt x="37" y="27"/>
                    <a:pt x="81" y="17"/>
                    <a:pt x="177" y="17"/>
                  </a:cubicBezTo>
                  <a:cubicBezTo>
                    <a:pt x="267" y="17"/>
                    <a:pt x="317" y="26"/>
                    <a:pt x="327" y="31"/>
                  </a:cubicBezTo>
                  <a:lnTo>
                    <a:pt x="318" y="100"/>
                  </a:lnTo>
                  <a:close/>
                  <a:moveTo>
                    <a:pt x="137" y="164"/>
                  </a:moveTo>
                  <a:cubicBezTo>
                    <a:pt x="154" y="164"/>
                    <a:pt x="165" y="156"/>
                    <a:pt x="167" y="144"/>
                  </a:cubicBezTo>
                  <a:cubicBezTo>
                    <a:pt x="171" y="113"/>
                    <a:pt x="175" y="101"/>
                    <a:pt x="177" y="96"/>
                  </a:cubicBezTo>
                  <a:cubicBezTo>
                    <a:pt x="180" y="101"/>
                    <a:pt x="184" y="112"/>
                    <a:pt x="188" y="144"/>
                  </a:cubicBezTo>
                  <a:cubicBezTo>
                    <a:pt x="190" y="156"/>
                    <a:pt x="201" y="164"/>
                    <a:pt x="217" y="164"/>
                  </a:cubicBezTo>
                  <a:cubicBezTo>
                    <a:pt x="271" y="162"/>
                    <a:pt x="306" y="135"/>
                    <a:pt x="322" y="120"/>
                  </a:cubicBezTo>
                  <a:cubicBezTo>
                    <a:pt x="320" y="132"/>
                    <a:pt x="315" y="147"/>
                    <a:pt x="308" y="162"/>
                  </a:cubicBezTo>
                  <a:cubicBezTo>
                    <a:pt x="284" y="210"/>
                    <a:pt x="242" y="235"/>
                    <a:pt x="180" y="235"/>
                  </a:cubicBezTo>
                  <a:cubicBezTo>
                    <a:pt x="177" y="235"/>
                    <a:pt x="177" y="235"/>
                    <a:pt x="177" y="235"/>
                  </a:cubicBezTo>
                  <a:cubicBezTo>
                    <a:pt x="174" y="235"/>
                    <a:pt x="174" y="235"/>
                    <a:pt x="174" y="235"/>
                  </a:cubicBezTo>
                  <a:cubicBezTo>
                    <a:pt x="113" y="235"/>
                    <a:pt x="70" y="210"/>
                    <a:pt x="47" y="162"/>
                  </a:cubicBezTo>
                  <a:cubicBezTo>
                    <a:pt x="40" y="147"/>
                    <a:pt x="35" y="132"/>
                    <a:pt x="32" y="119"/>
                  </a:cubicBezTo>
                  <a:cubicBezTo>
                    <a:pt x="48" y="135"/>
                    <a:pt x="83" y="162"/>
                    <a:pt x="137" y="164"/>
                  </a:cubicBezTo>
                  <a:close/>
                </a:path>
              </a:pathLst>
            </a:custGeom>
            <a:solidFill>
              <a:srgbClr val="231F2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18" name="Freeform 94"/>
            <p:cNvSpPr/>
            <p:nvPr/>
          </p:nvSpPr>
          <p:spPr bwMode="auto">
            <a:xfrm>
              <a:off x="8935" y="4431"/>
              <a:ext cx="1339" cy="980"/>
            </a:xfrm>
            <a:custGeom>
              <a:avLst/>
              <a:gdLst>
                <a:gd name="T0" fmla="*/ 293 w 329"/>
                <a:gd name="T1" fmla="*/ 54 h 239"/>
                <a:gd name="T2" fmla="*/ 170 w 329"/>
                <a:gd name="T3" fmla="*/ 2 h 239"/>
                <a:gd name="T4" fmla="*/ 165 w 329"/>
                <a:gd name="T5" fmla="*/ 102 h 239"/>
                <a:gd name="T6" fmla="*/ 160 w 329"/>
                <a:gd name="T7" fmla="*/ 2 h 239"/>
                <a:gd name="T8" fmla="*/ 36 w 329"/>
                <a:gd name="T9" fmla="*/ 54 h 239"/>
                <a:gd name="T10" fmla="*/ 9 w 329"/>
                <a:gd name="T11" fmla="*/ 210 h 239"/>
                <a:gd name="T12" fmla="*/ 162 w 329"/>
                <a:gd name="T13" fmla="*/ 232 h 239"/>
                <a:gd name="T14" fmla="*/ 165 w 329"/>
                <a:gd name="T15" fmla="*/ 225 h 239"/>
                <a:gd name="T16" fmla="*/ 167 w 329"/>
                <a:gd name="T17" fmla="*/ 232 h 239"/>
                <a:gd name="T18" fmla="*/ 321 w 329"/>
                <a:gd name="T19" fmla="*/ 210 h 239"/>
                <a:gd name="T20" fmla="*/ 293 w 329"/>
                <a:gd name="T21" fmla="*/ 54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9" h="239">
                  <a:moveTo>
                    <a:pt x="293" y="54"/>
                  </a:moveTo>
                  <a:cubicBezTo>
                    <a:pt x="257" y="0"/>
                    <a:pt x="170" y="2"/>
                    <a:pt x="170" y="2"/>
                  </a:cubicBezTo>
                  <a:cubicBezTo>
                    <a:pt x="170" y="2"/>
                    <a:pt x="167" y="50"/>
                    <a:pt x="165" y="102"/>
                  </a:cubicBezTo>
                  <a:cubicBezTo>
                    <a:pt x="163" y="50"/>
                    <a:pt x="160" y="2"/>
                    <a:pt x="160" y="2"/>
                  </a:cubicBezTo>
                  <a:cubicBezTo>
                    <a:pt x="160" y="2"/>
                    <a:pt x="73" y="0"/>
                    <a:pt x="36" y="54"/>
                  </a:cubicBezTo>
                  <a:cubicBezTo>
                    <a:pt x="0" y="107"/>
                    <a:pt x="9" y="210"/>
                    <a:pt x="9" y="210"/>
                  </a:cubicBezTo>
                  <a:cubicBezTo>
                    <a:pt x="9" y="210"/>
                    <a:pt x="150" y="239"/>
                    <a:pt x="162" y="232"/>
                  </a:cubicBezTo>
                  <a:cubicBezTo>
                    <a:pt x="163" y="232"/>
                    <a:pt x="164" y="229"/>
                    <a:pt x="165" y="225"/>
                  </a:cubicBezTo>
                  <a:cubicBezTo>
                    <a:pt x="165" y="229"/>
                    <a:pt x="166" y="232"/>
                    <a:pt x="167" y="232"/>
                  </a:cubicBezTo>
                  <a:cubicBezTo>
                    <a:pt x="179" y="239"/>
                    <a:pt x="321" y="210"/>
                    <a:pt x="321" y="210"/>
                  </a:cubicBezTo>
                  <a:cubicBezTo>
                    <a:pt x="321" y="210"/>
                    <a:pt x="329" y="107"/>
                    <a:pt x="293" y="54"/>
                  </a:cubicBezTo>
                  <a:close/>
                </a:path>
              </a:pathLst>
            </a:custGeom>
            <a:solidFill>
              <a:srgbClr val="CD1B17"/>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2" name="Freeform 98"/>
            <p:cNvSpPr/>
            <p:nvPr/>
          </p:nvSpPr>
          <p:spPr bwMode="auto">
            <a:xfrm>
              <a:off x="8585" y="5287"/>
              <a:ext cx="2031" cy="311"/>
            </a:xfrm>
            <a:custGeom>
              <a:avLst/>
              <a:gdLst>
                <a:gd name="T0" fmla="*/ 407 w 499"/>
                <a:gd name="T1" fmla="*/ 0 h 76"/>
                <a:gd name="T2" fmla="*/ 251 w 499"/>
                <a:gd name="T3" fmla="*/ 17 h 76"/>
                <a:gd name="T4" fmla="*/ 95 w 499"/>
                <a:gd name="T5" fmla="*/ 0 h 76"/>
                <a:gd name="T6" fmla="*/ 17 w 499"/>
                <a:gd name="T7" fmla="*/ 50 h 76"/>
                <a:gd name="T8" fmla="*/ 250 w 499"/>
                <a:gd name="T9" fmla="*/ 63 h 76"/>
                <a:gd name="T10" fmla="*/ 483 w 499"/>
                <a:gd name="T11" fmla="*/ 50 h 76"/>
                <a:gd name="T12" fmla="*/ 407 w 499"/>
                <a:gd name="T13" fmla="*/ 0 h 76"/>
              </a:gdLst>
              <a:ahLst/>
              <a:cxnLst>
                <a:cxn ang="0">
                  <a:pos x="T0" y="T1"/>
                </a:cxn>
                <a:cxn ang="0">
                  <a:pos x="T2" y="T3"/>
                </a:cxn>
                <a:cxn ang="0">
                  <a:pos x="T4" y="T5"/>
                </a:cxn>
                <a:cxn ang="0">
                  <a:pos x="T6" y="T7"/>
                </a:cxn>
                <a:cxn ang="0">
                  <a:pos x="T8" y="T9"/>
                </a:cxn>
                <a:cxn ang="0">
                  <a:pos x="T10" y="T11"/>
                </a:cxn>
                <a:cxn ang="0">
                  <a:pos x="T12" y="T13"/>
                </a:cxn>
              </a:cxnLst>
              <a:rect l="0" t="0" r="r" b="b"/>
              <a:pathLst>
                <a:path w="499" h="76">
                  <a:moveTo>
                    <a:pt x="407" y="0"/>
                  </a:moveTo>
                  <a:cubicBezTo>
                    <a:pt x="251" y="17"/>
                    <a:pt x="251" y="17"/>
                    <a:pt x="251" y="17"/>
                  </a:cubicBezTo>
                  <a:cubicBezTo>
                    <a:pt x="95" y="0"/>
                    <a:pt x="95" y="0"/>
                    <a:pt x="95" y="0"/>
                  </a:cubicBezTo>
                  <a:cubicBezTo>
                    <a:pt x="95" y="0"/>
                    <a:pt x="0" y="30"/>
                    <a:pt x="17" y="50"/>
                  </a:cubicBezTo>
                  <a:cubicBezTo>
                    <a:pt x="41" y="76"/>
                    <a:pt x="193" y="63"/>
                    <a:pt x="250" y="63"/>
                  </a:cubicBezTo>
                  <a:cubicBezTo>
                    <a:pt x="307" y="63"/>
                    <a:pt x="470" y="67"/>
                    <a:pt x="483" y="50"/>
                  </a:cubicBezTo>
                  <a:cubicBezTo>
                    <a:pt x="499" y="29"/>
                    <a:pt x="407" y="0"/>
                    <a:pt x="407" y="0"/>
                  </a:cubicBezTo>
                  <a:close/>
                </a:path>
              </a:pathLst>
            </a:custGeom>
            <a:solidFill>
              <a:srgbClr val="AA1207"/>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4" name="Freeform 100"/>
            <p:cNvSpPr/>
            <p:nvPr/>
          </p:nvSpPr>
          <p:spPr bwMode="auto">
            <a:xfrm>
              <a:off x="8967" y="5058"/>
              <a:ext cx="1275" cy="229"/>
            </a:xfrm>
            <a:custGeom>
              <a:avLst/>
              <a:gdLst>
                <a:gd name="T0" fmla="*/ 0 w 313"/>
                <a:gd name="T1" fmla="*/ 0 h 56"/>
                <a:gd name="T2" fmla="*/ 157 w 313"/>
                <a:gd name="T3" fmla="*/ 25 h 56"/>
                <a:gd name="T4" fmla="*/ 313 w 313"/>
                <a:gd name="T5" fmla="*/ 3 h 56"/>
                <a:gd name="T6" fmla="*/ 313 w 313"/>
                <a:gd name="T7" fmla="*/ 33 h 56"/>
                <a:gd name="T8" fmla="*/ 154 w 313"/>
                <a:gd name="T9" fmla="*/ 56 h 56"/>
                <a:gd name="T10" fmla="*/ 1 w 313"/>
                <a:gd name="T11" fmla="*/ 33 h 56"/>
                <a:gd name="T12" fmla="*/ 0 w 313"/>
                <a:gd name="T13" fmla="*/ 19 h 56"/>
                <a:gd name="T14" fmla="*/ 0 w 313"/>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3" h="56">
                  <a:moveTo>
                    <a:pt x="0" y="0"/>
                  </a:moveTo>
                  <a:cubicBezTo>
                    <a:pt x="0" y="0"/>
                    <a:pt x="65" y="25"/>
                    <a:pt x="157" y="25"/>
                  </a:cubicBezTo>
                  <a:cubicBezTo>
                    <a:pt x="249" y="25"/>
                    <a:pt x="313" y="3"/>
                    <a:pt x="313" y="3"/>
                  </a:cubicBezTo>
                  <a:cubicBezTo>
                    <a:pt x="313" y="33"/>
                    <a:pt x="313" y="33"/>
                    <a:pt x="313" y="33"/>
                  </a:cubicBezTo>
                  <a:cubicBezTo>
                    <a:pt x="313" y="33"/>
                    <a:pt x="233" y="56"/>
                    <a:pt x="154" y="56"/>
                  </a:cubicBezTo>
                  <a:cubicBezTo>
                    <a:pt x="75" y="56"/>
                    <a:pt x="1" y="33"/>
                    <a:pt x="1" y="33"/>
                  </a:cubicBezTo>
                  <a:cubicBezTo>
                    <a:pt x="1" y="33"/>
                    <a:pt x="0" y="27"/>
                    <a:pt x="0" y="19"/>
                  </a:cubicBezTo>
                  <a:cubicBezTo>
                    <a:pt x="0" y="11"/>
                    <a:pt x="0" y="0"/>
                    <a:pt x="0" y="0"/>
                  </a:cubicBezTo>
                  <a:close/>
                </a:path>
              </a:pathLst>
            </a:custGeom>
            <a:solidFill>
              <a:srgbClr val="EAA52A"/>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6" name="Freeform 102"/>
            <p:cNvSpPr/>
            <p:nvPr/>
          </p:nvSpPr>
          <p:spPr bwMode="auto">
            <a:xfrm>
              <a:off x="9356" y="4729"/>
              <a:ext cx="487" cy="551"/>
            </a:xfrm>
            <a:custGeom>
              <a:avLst/>
              <a:gdLst>
                <a:gd name="T0" fmla="*/ 18 w 120"/>
                <a:gd name="T1" fmla="*/ 128 h 134"/>
                <a:gd name="T2" fmla="*/ 104 w 120"/>
                <a:gd name="T3" fmla="*/ 128 h 134"/>
                <a:gd name="T4" fmla="*/ 118 w 120"/>
                <a:gd name="T5" fmla="*/ 57 h 134"/>
                <a:gd name="T6" fmla="*/ 62 w 120"/>
                <a:gd name="T7" fmla="*/ 0 h 134"/>
                <a:gd name="T8" fmla="*/ 1 w 120"/>
                <a:gd name="T9" fmla="*/ 62 h 134"/>
                <a:gd name="T10" fmla="*/ 18 w 120"/>
                <a:gd name="T11" fmla="*/ 128 h 134"/>
              </a:gdLst>
              <a:ahLst/>
              <a:cxnLst>
                <a:cxn ang="0">
                  <a:pos x="T0" y="T1"/>
                </a:cxn>
                <a:cxn ang="0">
                  <a:pos x="T2" y="T3"/>
                </a:cxn>
                <a:cxn ang="0">
                  <a:pos x="T4" y="T5"/>
                </a:cxn>
                <a:cxn ang="0">
                  <a:pos x="T6" y="T7"/>
                </a:cxn>
                <a:cxn ang="0">
                  <a:pos x="T8" y="T9"/>
                </a:cxn>
                <a:cxn ang="0">
                  <a:pos x="T10" y="T11"/>
                </a:cxn>
              </a:cxnLst>
              <a:rect l="0" t="0" r="r" b="b"/>
              <a:pathLst>
                <a:path w="120" h="134">
                  <a:moveTo>
                    <a:pt x="18" y="128"/>
                  </a:moveTo>
                  <a:cubicBezTo>
                    <a:pt x="18" y="128"/>
                    <a:pt x="99" y="134"/>
                    <a:pt x="104" y="128"/>
                  </a:cubicBezTo>
                  <a:cubicBezTo>
                    <a:pt x="110" y="122"/>
                    <a:pt x="120" y="74"/>
                    <a:pt x="118" y="57"/>
                  </a:cubicBezTo>
                  <a:cubicBezTo>
                    <a:pt x="116" y="41"/>
                    <a:pt x="76" y="0"/>
                    <a:pt x="62" y="0"/>
                  </a:cubicBezTo>
                  <a:cubicBezTo>
                    <a:pt x="47" y="0"/>
                    <a:pt x="0" y="48"/>
                    <a:pt x="1" y="62"/>
                  </a:cubicBezTo>
                  <a:cubicBezTo>
                    <a:pt x="2" y="77"/>
                    <a:pt x="18" y="128"/>
                    <a:pt x="18" y="128"/>
                  </a:cubicBezTo>
                  <a:close/>
                </a:path>
              </a:pathLst>
            </a:custGeom>
            <a:solidFill>
              <a:srgbClr val="F8AF2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sp>
        <p:nvSpPr>
          <p:cNvPr id="3" name="椭圆形标注 2"/>
          <p:cNvSpPr/>
          <p:nvPr/>
        </p:nvSpPr>
        <p:spPr>
          <a:xfrm>
            <a:off x="1111250" y="1755140"/>
            <a:ext cx="4785995" cy="4115435"/>
          </a:xfrm>
          <a:prstGeom prst="wedgeEllipseCallout">
            <a:avLst/>
          </a:prstGeom>
          <a:solidFill>
            <a:schemeClr val="bg1"/>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1619885" y="2755265"/>
            <a:ext cx="3768725" cy="3297555"/>
          </a:xfrm>
          <a:prstGeom prst="rect">
            <a:avLst/>
          </a:prstGeom>
          <a:noFill/>
        </p:spPr>
        <p:txBody>
          <a:bodyPr wrap="square" rtlCol="0">
            <a:spAutoFit/>
          </a:bodyPr>
          <a:lstStyle/>
          <a:p>
            <a:pPr marR="0" lvl="0" algn="just" defTabSz="914400" rtl="0" latinLnBrk="0">
              <a:spcBef>
                <a:spcPts val="1000"/>
              </a:spcBef>
            </a:pPr>
            <a:r>
              <a:rPr lang="zh-CN" altLang="en-US" sz="2000" noProof="0" dirty="0" smtClean="0">
                <a:ln>
                  <a:noFill/>
                </a:ln>
                <a:effectLst/>
                <a:uLnTx/>
                <a:uFillTx/>
                <a:latin typeface="微软雅黑" panose="020B0503020204020204" pitchFamily="34" charset="-122"/>
                <a:ea typeface="微软雅黑" panose="020B0503020204020204" pitchFamily="34" charset="-122"/>
                <a:sym typeface="+mn-ea"/>
              </a:rPr>
              <a:t>※ 室外着火，门已发烫时，千万不要开门，以防大火窜入室内。要用浸湿的被褥、衣物等堵塞门窗缝，并泼水降温。</a:t>
            </a:r>
          </a:p>
          <a:p>
            <a:pPr marR="0" lvl="0" algn="just" defTabSz="914400" rtl="0" latinLnBrk="0">
              <a:spcBef>
                <a:spcPts val="1000"/>
              </a:spcBef>
            </a:pPr>
            <a:r>
              <a:rPr lang="zh-CN" altLang="en-US" sz="2000" noProof="0" dirty="0" smtClean="0">
                <a:ln>
                  <a:noFill/>
                </a:ln>
                <a:effectLst/>
                <a:uLnTx/>
                <a:uFillTx/>
                <a:latin typeface="微软雅黑" panose="020B0503020204020204" pitchFamily="34" charset="-122"/>
                <a:ea typeface="微软雅黑" panose="020B0503020204020204" pitchFamily="34" charset="-122"/>
                <a:sym typeface="+mn-ea"/>
              </a:rPr>
              <a:t>※  救火时不要冒然开启门窗，以免空气对流，加速火势蔓延。</a:t>
            </a:r>
            <a:endParaRPr kumimoji="0" lang="zh-CN" altLang="en-US" sz="2000"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algn="just"/>
            <a:endParaRPr kumimoji="0" lang="zh-CN" altLang="en-US" sz="2000"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algn="just"/>
            <a:endParaRPr kumimoji="0" lang="zh-CN" altLang="en-US" sz="2000"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algn="ctr"/>
            <a:endParaRPr kumimoji="0" lang="zh-CN" altLang="en-US" sz="200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endParaRPr lang="zh-CN" altLang="en-US" sz="2000">
              <a:latin typeface="微软雅黑" panose="020B0503020204020204" pitchFamily="34" charset="-122"/>
              <a:ea typeface="微软雅黑" panose="020B0503020204020204" pitchFamily="34" charset="-122"/>
            </a:endParaRPr>
          </a:p>
        </p:txBody>
      </p:sp>
      <p:grpSp>
        <p:nvGrpSpPr>
          <p:cNvPr id="22717" name="组合 22716"/>
          <p:cNvGrpSpPr/>
          <p:nvPr/>
        </p:nvGrpSpPr>
        <p:grpSpPr>
          <a:xfrm>
            <a:off x="580390" y="753745"/>
            <a:ext cx="993775" cy="1000760"/>
            <a:chOff x="3180556" y="2181225"/>
            <a:chExt cx="887413" cy="1046162"/>
          </a:xfrm>
        </p:grpSpPr>
        <p:sp>
          <p:nvSpPr>
            <p:cNvPr id="37" name="Freeform 23"/>
            <p:cNvSpPr/>
            <p:nvPr/>
          </p:nvSpPr>
          <p:spPr bwMode="auto">
            <a:xfrm>
              <a:off x="3266281" y="2628900"/>
              <a:ext cx="317500" cy="300038"/>
            </a:xfrm>
            <a:custGeom>
              <a:avLst/>
              <a:gdLst>
                <a:gd name="T0" fmla="*/ 0 w 143"/>
                <a:gd name="T1" fmla="*/ 0 h 135"/>
                <a:gd name="T2" fmla="*/ 143 w 143"/>
                <a:gd name="T3" fmla="*/ 135 h 135"/>
              </a:gdLst>
              <a:ahLst/>
              <a:cxnLst>
                <a:cxn ang="0">
                  <a:pos x="T0" y="T1"/>
                </a:cxn>
                <a:cxn ang="0">
                  <a:pos x="T2" y="T3"/>
                </a:cxn>
              </a:cxnLst>
              <a:rect l="0" t="0" r="r" b="b"/>
              <a:pathLst>
                <a:path w="143" h="135">
                  <a:moveTo>
                    <a:pt x="0" y="0"/>
                  </a:moveTo>
                  <a:cubicBezTo>
                    <a:pt x="35" y="90"/>
                    <a:pt x="94" y="122"/>
                    <a:pt x="143" y="135"/>
                  </a:cubicBezTo>
                </a:path>
              </a:pathLst>
            </a:custGeom>
            <a:noFill/>
            <a:ln w="30163" cap="flat">
              <a:solidFill>
                <a:srgbClr val="231F20"/>
              </a:solidFill>
              <a:prstDash val="solid"/>
              <a:miter lim="800000"/>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8" name="Rectangle 24"/>
            <p:cNvSpPr>
              <a:spLocks noChangeArrowheads="1"/>
            </p:cNvSpPr>
            <p:nvPr/>
          </p:nvSpPr>
          <p:spPr bwMode="auto">
            <a:xfrm>
              <a:off x="3567906" y="2851150"/>
              <a:ext cx="261938" cy="117475"/>
            </a:xfrm>
            <a:prstGeom prst="rect">
              <a:avLst/>
            </a:prstGeom>
            <a:solidFill>
              <a:srgbClr val="72101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9" name="Oval 25"/>
            <p:cNvSpPr>
              <a:spLocks noChangeArrowheads="1"/>
            </p:cNvSpPr>
            <p:nvPr/>
          </p:nvSpPr>
          <p:spPr bwMode="auto">
            <a:xfrm>
              <a:off x="3344069" y="2181225"/>
              <a:ext cx="723900" cy="725488"/>
            </a:xfrm>
            <a:prstGeom prst="ellipse">
              <a:avLst/>
            </a:prstGeom>
            <a:solidFill>
              <a:srgbClr val="BF2026"/>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0" name="Oval 26"/>
            <p:cNvSpPr>
              <a:spLocks noChangeArrowheads="1"/>
            </p:cNvSpPr>
            <p:nvPr/>
          </p:nvSpPr>
          <p:spPr bwMode="auto">
            <a:xfrm>
              <a:off x="3613944" y="2451100"/>
              <a:ext cx="184150" cy="184150"/>
            </a:xfrm>
            <a:prstGeom prst="ellipse">
              <a:avLst/>
            </a:prstGeom>
            <a:solidFill>
              <a:srgbClr val="721012"/>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1" name="Freeform 27"/>
            <p:cNvSpPr/>
            <p:nvPr/>
          </p:nvSpPr>
          <p:spPr bwMode="auto">
            <a:xfrm>
              <a:off x="3417094" y="2928937"/>
              <a:ext cx="571500" cy="298450"/>
            </a:xfrm>
            <a:custGeom>
              <a:avLst/>
              <a:gdLst>
                <a:gd name="T0" fmla="*/ 258 w 258"/>
                <a:gd name="T1" fmla="*/ 86 h 135"/>
                <a:gd name="T2" fmla="*/ 209 w 258"/>
                <a:gd name="T3" fmla="*/ 135 h 135"/>
                <a:gd name="T4" fmla="*/ 49 w 258"/>
                <a:gd name="T5" fmla="*/ 135 h 135"/>
                <a:gd name="T6" fmla="*/ 0 w 258"/>
                <a:gd name="T7" fmla="*/ 86 h 135"/>
                <a:gd name="T8" fmla="*/ 0 w 258"/>
                <a:gd name="T9" fmla="*/ 50 h 135"/>
                <a:gd name="T10" fmla="*/ 49 w 258"/>
                <a:gd name="T11" fmla="*/ 0 h 135"/>
                <a:gd name="T12" fmla="*/ 209 w 258"/>
                <a:gd name="T13" fmla="*/ 0 h 135"/>
                <a:gd name="T14" fmla="*/ 258 w 258"/>
                <a:gd name="T15" fmla="*/ 50 h 135"/>
                <a:gd name="T16" fmla="*/ 258 w 258"/>
                <a:gd name="T17" fmla="*/ 8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8" h="135">
                  <a:moveTo>
                    <a:pt x="258" y="86"/>
                  </a:moveTo>
                  <a:cubicBezTo>
                    <a:pt x="258" y="113"/>
                    <a:pt x="236" y="135"/>
                    <a:pt x="209" y="135"/>
                  </a:cubicBezTo>
                  <a:cubicBezTo>
                    <a:pt x="49" y="135"/>
                    <a:pt x="49" y="135"/>
                    <a:pt x="49" y="135"/>
                  </a:cubicBezTo>
                  <a:cubicBezTo>
                    <a:pt x="22" y="135"/>
                    <a:pt x="0" y="113"/>
                    <a:pt x="0" y="86"/>
                  </a:cubicBezTo>
                  <a:cubicBezTo>
                    <a:pt x="0" y="50"/>
                    <a:pt x="0" y="50"/>
                    <a:pt x="0" y="50"/>
                  </a:cubicBezTo>
                  <a:cubicBezTo>
                    <a:pt x="0" y="22"/>
                    <a:pt x="22" y="0"/>
                    <a:pt x="49" y="0"/>
                  </a:cubicBezTo>
                  <a:cubicBezTo>
                    <a:pt x="209" y="0"/>
                    <a:pt x="209" y="0"/>
                    <a:pt x="209" y="0"/>
                  </a:cubicBezTo>
                  <a:cubicBezTo>
                    <a:pt x="236" y="0"/>
                    <a:pt x="258" y="22"/>
                    <a:pt x="258" y="50"/>
                  </a:cubicBezTo>
                  <a:lnTo>
                    <a:pt x="258" y="86"/>
                  </a:lnTo>
                  <a:close/>
                </a:path>
              </a:pathLst>
            </a:custGeom>
            <a:solidFill>
              <a:srgbClr val="414042"/>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2" name="Oval 28"/>
            <p:cNvSpPr>
              <a:spLocks noChangeArrowheads="1"/>
            </p:cNvSpPr>
            <p:nvPr/>
          </p:nvSpPr>
          <p:spPr bwMode="auto">
            <a:xfrm>
              <a:off x="3180556" y="2511425"/>
              <a:ext cx="141288" cy="142875"/>
            </a:xfrm>
            <a:prstGeom prst="ellipse">
              <a:avLst/>
            </a:prstGeom>
            <a:solidFill>
              <a:srgbClr val="231F2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3" name="Freeform 29"/>
            <p:cNvSpPr/>
            <p:nvPr/>
          </p:nvSpPr>
          <p:spPr bwMode="auto">
            <a:xfrm>
              <a:off x="3536156" y="3003550"/>
              <a:ext cx="346075" cy="149225"/>
            </a:xfrm>
            <a:custGeom>
              <a:avLst/>
              <a:gdLst>
                <a:gd name="T0" fmla="*/ 156 w 156"/>
                <a:gd name="T1" fmla="*/ 43 h 67"/>
                <a:gd name="T2" fmla="*/ 131 w 156"/>
                <a:gd name="T3" fmla="*/ 67 h 67"/>
                <a:gd name="T4" fmla="*/ 24 w 156"/>
                <a:gd name="T5" fmla="*/ 67 h 67"/>
                <a:gd name="T6" fmla="*/ 0 w 156"/>
                <a:gd name="T7" fmla="*/ 43 h 67"/>
                <a:gd name="T8" fmla="*/ 0 w 156"/>
                <a:gd name="T9" fmla="*/ 25 h 67"/>
                <a:gd name="T10" fmla="*/ 24 w 156"/>
                <a:gd name="T11" fmla="*/ 0 h 67"/>
                <a:gd name="T12" fmla="*/ 131 w 156"/>
                <a:gd name="T13" fmla="*/ 0 h 67"/>
                <a:gd name="T14" fmla="*/ 156 w 156"/>
                <a:gd name="T15" fmla="*/ 25 h 67"/>
                <a:gd name="T16" fmla="*/ 156 w 156"/>
                <a:gd name="T17" fmla="*/ 43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6" h="67">
                  <a:moveTo>
                    <a:pt x="156" y="43"/>
                  </a:moveTo>
                  <a:cubicBezTo>
                    <a:pt x="156" y="56"/>
                    <a:pt x="145" y="67"/>
                    <a:pt x="131" y="67"/>
                  </a:cubicBezTo>
                  <a:cubicBezTo>
                    <a:pt x="24" y="67"/>
                    <a:pt x="24" y="67"/>
                    <a:pt x="24" y="67"/>
                  </a:cubicBezTo>
                  <a:cubicBezTo>
                    <a:pt x="10" y="67"/>
                    <a:pt x="0" y="56"/>
                    <a:pt x="0" y="43"/>
                  </a:cubicBezTo>
                  <a:cubicBezTo>
                    <a:pt x="0" y="25"/>
                    <a:pt x="0" y="25"/>
                    <a:pt x="0" y="25"/>
                  </a:cubicBezTo>
                  <a:cubicBezTo>
                    <a:pt x="0" y="11"/>
                    <a:pt x="10" y="0"/>
                    <a:pt x="24" y="0"/>
                  </a:cubicBezTo>
                  <a:cubicBezTo>
                    <a:pt x="131" y="0"/>
                    <a:pt x="131" y="0"/>
                    <a:pt x="131" y="0"/>
                  </a:cubicBezTo>
                  <a:cubicBezTo>
                    <a:pt x="145" y="0"/>
                    <a:pt x="156" y="11"/>
                    <a:pt x="156" y="25"/>
                  </a:cubicBezTo>
                  <a:lnTo>
                    <a:pt x="156" y="43"/>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4" name="Oval 30"/>
            <p:cNvSpPr>
              <a:spLocks noChangeArrowheads="1"/>
            </p:cNvSpPr>
            <p:nvPr/>
          </p:nvSpPr>
          <p:spPr bwMode="auto">
            <a:xfrm>
              <a:off x="3674269" y="2509837"/>
              <a:ext cx="63500" cy="66675"/>
            </a:xfrm>
            <a:prstGeom prst="ellipse">
              <a:avLst/>
            </a:prstGeom>
            <a:solidFill>
              <a:srgbClr val="231F2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pic>
        <p:nvPicPr>
          <p:cNvPr id="4" name="Picture 5" descr="为门降温"/>
          <p:cNvPicPr>
            <a:picLocks noChangeAspect="1" noChangeArrowheads="1"/>
          </p:cNvPicPr>
          <p:nvPr/>
        </p:nvPicPr>
        <p:blipFill>
          <a:blip r:embed="rId3" cstate="print"/>
          <a:srcRect/>
          <a:stretch>
            <a:fillRect/>
          </a:stretch>
        </p:blipFill>
        <p:spPr>
          <a:xfrm>
            <a:off x="6995443" y="1679528"/>
            <a:ext cx="2160240" cy="2209800"/>
          </a:xfrm>
          <a:prstGeom prst="rect">
            <a:avLst/>
          </a:prstGeom>
        </p:spPr>
      </p:pic>
      <p:pic>
        <p:nvPicPr>
          <p:cNvPr id="8" name="Picture 6" descr="为门降温2"/>
          <p:cNvPicPr>
            <a:picLocks noChangeAspect="1" noChangeArrowheads="1"/>
          </p:cNvPicPr>
          <p:nvPr/>
        </p:nvPicPr>
        <p:blipFill>
          <a:blip r:embed="rId4" cstate="print"/>
          <a:srcRect/>
          <a:stretch>
            <a:fillRect/>
          </a:stretch>
        </p:blipFill>
        <p:spPr bwMode="auto">
          <a:xfrm>
            <a:off x="7706592" y="3767760"/>
            <a:ext cx="2398515" cy="2326382"/>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0"/>
            <a:ext cx="12192000" cy="686683"/>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0" y="40352"/>
            <a:ext cx="10104708" cy="645160"/>
          </a:xfrm>
          <a:prstGeom prst="rect">
            <a:avLst/>
          </a:prstGeom>
          <a:noFill/>
        </p:spPr>
        <p:txBody>
          <a:bodyPr wrap="square" rtlCol="0">
            <a:spAutoFit/>
          </a:bodyPr>
          <a:lstStyle/>
          <a:p>
            <a:pPr algn="l" defTabSz="914400"/>
            <a:r>
              <a:rPr lang="zh-CN" altLang="en-US" sz="3600" dirty="0" smtClean="0">
                <a:solidFill>
                  <a:schemeClr val="bg1"/>
                </a:solidFill>
                <a:latin typeface="微软雅黑" panose="020B0503020204020204" pitchFamily="34" charset="-122"/>
                <a:ea typeface="微软雅黑" panose="020B0503020204020204" pitchFamily="34" charset="-122"/>
                <a:sym typeface="+mn-ea"/>
              </a:rPr>
              <a:t>火灾逃生策略</a:t>
            </a:r>
          </a:p>
        </p:txBody>
      </p:sp>
      <p:sp>
        <p:nvSpPr>
          <p:cNvPr id="85" name="文本框 7"/>
          <p:cNvSpPr txBox="1"/>
          <p:nvPr/>
        </p:nvSpPr>
        <p:spPr>
          <a:xfrm>
            <a:off x="1823720" y="810895"/>
            <a:ext cx="4679315" cy="583565"/>
          </a:xfrm>
          <a:prstGeom prst="rect">
            <a:avLst/>
          </a:prstGeom>
          <a:solidFill>
            <a:srgbClr val="FFC000"/>
          </a:solidFill>
        </p:spPr>
        <p:txBody>
          <a:bodyPr wrap="square" rtlCol="0">
            <a:spAutoFit/>
          </a:bodyPr>
          <a:lstStyle/>
          <a:p>
            <a:pPr algn="l"/>
            <a:r>
              <a:rPr lang="zh-CN" altLang="en-US" sz="3200" b="1" dirty="0">
                <a:latin typeface="微软雅黑" panose="020B0503020204020204" pitchFamily="34" charset="-122"/>
                <a:ea typeface="微软雅黑" panose="020B0503020204020204" pitchFamily="34" charset="-122"/>
                <a:sym typeface="+mn-ea"/>
              </a:rPr>
              <a:t>火场逃生注意事项 之七</a:t>
            </a:r>
            <a:endParaRPr lang="zh-CN" altLang="en-US" sz="3200" b="1" dirty="0">
              <a:latin typeface="微软雅黑" panose="020B0503020204020204" pitchFamily="34" charset="-122"/>
              <a:ea typeface="微软雅黑" panose="020B0503020204020204" pitchFamily="34" charset="-122"/>
            </a:endParaRPr>
          </a:p>
        </p:txBody>
      </p:sp>
      <p:grpSp>
        <p:nvGrpSpPr>
          <p:cNvPr id="2" name="组合 1"/>
          <p:cNvGrpSpPr/>
          <p:nvPr/>
        </p:nvGrpSpPr>
        <p:grpSpPr>
          <a:xfrm>
            <a:off x="1065530" y="5550535"/>
            <a:ext cx="1289050" cy="1231265"/>
            <a:chOff x="8585" y="4431"/>
            <a:chExt cx="2030" cy="1939"/>
          </a:xfrm>
        </p:grpSpPr>
        <p:sp>
          <p:nvSpPr>
            <p:cNvPr id="116" name="Freeform 92"/>
            <p:cNvSpPr>
              <a:spLocks noEditPoints="1"/>
            </p:cNvSpPr>
            <p:nvPr/>
          </p:nvSpPr>
          <p:spPr bwMode="auto">
            <a:xfrm>
              <a:off x="8876" y="5346"/>
              <a:ext cx="1447" cy="1024"/>
            </a:xfrm>
            <a:custGeom>
              <a:avLst/>
              <a:gdLst>
                <a:gd name="T0" fmla="*/ 339 w 355"/>
                <a:gd name="T1" fmla="*/ 20 h 250"/>
                <a:gd name="T2" fmla="*/ 177 w 355"/>
                <a:gd name="T3" fmla="*/ 0 h 250"/>
                <a:gd name="T4" fmla="*/ 15 w 355"/>
                <a:gd name="T5" fmla="*/ 20 h 250"/>
                <a:gd name="T6" fmla="*/ 3 w 355"/>
                <a:gd name="T7" fmla="*/ 49 h 250"/>
                <a:gd name="T8" fmla="*/ 8 w 355"/>
                <a:gd name="T9" fmla="*/ 89 h 250"/>
                <a:gd name="T10" fmla="*/ 33 w 355"/>
                <a:gd name="T11" fmla="*/ 168 h 250"/>
                <a:gd name="T12" fmla="*/ 181 w 355"/>
                <a:gd name="T13" fmla="*/ 250 h 250"/>
                <a:gd name="T14" fmla="*/ 342 w 355"/>
                <a:gd name="T15" fmla="*/ 95 h 250"/>
                <a:gd name="T16" fmla="*/ 351 w 355"/>
                <a:gd name="T17" fmla="*/ 50 h 250"/>
                <a:gd name="T18" fmla="*/ 350 w 355"/>
                <a:gd name="T19" fmla="*/ 28 h 250"/>
                <a:gd name="T20" fmla="*/ 244 w 355"/>
                <a:gd name="T21" fmla="*/ 144 h 250"/>
                <a:gd name="T22" fmla="*/ 236 w 355"/>
                <a:gd name="T23" fmla="*/ 145 h 250"/>
                <a:gd name="T24" fmla="*/ 231 w 355"/>
                <a:gd name="T25" fmla="*/ 146 h 250"/>
                <a:gd name="T26" fmla="*/ 223 w 355"/>
                <a:gd name="T27" fmla="*/ 147 h 250"/>
                <a:gd name="T28" fmla="*/ 217 w 355"/>
                <a:gd name="T29" fmla="*/ 147 h 250"/>
                <a:gd name="T30" fmla="*/ 208 w 355"/>
                <a:gd name="T31" fmla="*/ 146 h 250"/>
                <a:gd name="T32" fmla="*/ 207 w 355"/>
                <a:gd name="T33" fmla="*/ 145 h 250"/>
                <a:gd name="T34" fmla="*/ 206 w 355"/>
                <a:gd name="T35" fmla="*/ 145 h 250"/>
                <a:gd name="T36" fmla="*/ 205 w 355"/>
                <a:gd name="T37" fmla="*/ 144 h 250"/>
                <a:gd name="T38" fmla="*/ 204 w 355"/>
                <a:gd name="T39" fmla="*/ 142 h 250"/>
                <a:gd name="T40" fmla="*/ 200 w 355"/>
                <a:gd name="T41" fmla="*/ 115 h 250"/>
                <a:gd name="T42" fmla="*/ 198 w 355"/>
                <a:gd name="T43" fmla="*/ 107 h 250"/>
                <a:gd name="T44" fmla="*/ 196 w 355"/>
                <a:gd name="T45" fmla="*/ 100 h 250"/>
                <a:gd name="T46" fmla="*/ 191 w 355"/>
                <a:gd name="T47" fmla="*/ 100 h 250"/>
                <a:gd name="T48" fmla="*/ 196 w 355"/>
                <a:gd name="T49" fmla="*/ 98 h 250"/>
                <a:gd name="T50" fmla="*/ 195 w 355"/>
                <a:gd name="T51" fmla="*/ 95 h 250"/>
                <a:gd name="T52" fmla="*/ 179 w 355"/>
                <a:gd name="T53" fmla="*/ 78 h 250"/>
                <a:gd name="T54" fmla="*/ 176 w 355"/>
                <a:gd name="T55" fmla="*/ 78 h 250"/>
                <a:gd name="T56" fmla="*/ 160 w 355"/>
                <a:gd name="T57" fmla="*/ 95 h 250"/>
                <a:gd name="T58" fmla="*/ 159 w 355"/>
                <a:gd name="T59" fmla="*/ 98 h 250"/>
                <a:gd name="T60" fmla="*/ 158 w 355"/>
                <a:gd name="T61" fmla="*/ 101 h 250"/>
                <a:gd name="T62" fmla="*/ 156 w 355"/>
                <a:gd name="T63" fmla="*/ 111 h 250"/>
                <a:gd name="T64" fmla="*/ 155 w 355"/>
                <a:gd name="T65" fmla="*/ 115 h 250"/>
                <a:gd name="T66" fmla="*/ 154 w 355"/>
                <a:gd name="T67" fmla="*/ 119 h 250"/>
                <a:gd name="T68" fmla="*/ 151 w 355"/>
                <a:gd name="T69" fmla="*/ 134 h 250"/>
                <a:gd name="T70" fmla="*/ 150 w 355"/>
                <a:gd name="T71" fmla="*/ 142 h 250"/>
                <a:gd name="T72" fmla="*/ 138 w 355"/>
                <a:gd name="T73" fmla="*/ 147 h 250"/>
                <a:gd name="T74" fmla="*/ 127 w 355"/>
                <a:gd name="T75" fmla="*/ 146 h 250"/>
                <a:gd name="T76" fmla="*/ 121 w 355"/>
                <a:gd name="T77" fmla="*/ 146 h 250"/>
                <a:gd name="T78" fmla="*/ 116 w 355"/>
                <a:gd name="T79" fmla="*/ 145 h 250"/>
                <a:gd name="T80" fmla="*/ 28 w 355"/>
                <a:gd name="T81" fmla="*/ 31 h 250"/>
                <a:gd name="T82" fmla="*/ 327 w 355"/>
                <a:gd name="T83" fmla="*/ 31 h 250"/>
                <a:gd name="T84" fmla="*/ 137 w 355"/>
                <a:gd name="T85" fmla="*/ 164 h 250"/>
                <a:gd name="T86" fmla="*/ 177 w 355"/>
                <a:gd name="T87" fmla="*/ 96 h 250"/>
                <a:gd name="T88" fmla="*/ 217 w 355"/>
                <a:gd name="T89" fmla="*/ 164 h 250"/>
                <a:gd name="T90" fmla="*/ 308 w 355"/>
                <a:gd name="T91" fmla="*/ 162 h 250"/>
                <a:gd name="T92" fmla="*/ 177 w 355"/>
                <a:gd name="T93" fmla="*/ 235 h 250"/>
                <a:gd name="T94" fmla="*/ 47 w 355"/>
                <a:gd name="T95" fmla="*/ 162 h 250"/>
                <a:gd name="T96" fmla="*/ 137 w 355"/>
                <a:gd name="T97" fmla="*/ 164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55" h="250">
                  <a:moveTo>
                    <a:pt x="350" y="28"/>
                  </a:moveTo>
                  <a:cubicBezTo>
                    <a:pt x="348" y="24"/>
                    <a:pt x="344" y="21"/>
                    <a:pt x="339" y="20"/>
                  </a:cubicBezTo>
                  <a:cubicBezTo>
                    <a:pt x="339" y="20"/>
                    <a:pt x="339" y="20"/>
                    <a:pt x="339" y="20"/>
                  </a:cubicBezTo>
                  <a:cubicBezTo>
                    <a:pt x="316" y="1"/>
                    <a:pt x="201" y="0"/>
                    <a:pt x="177" y="0"/>
                  </a:cubicBezTo>
                  <a:cubicBezTo>
                    <a:pt x="154" y="0"/>
                    <a:pt x="39" y="1"/>
                    <a:pt x="16" y="20"/>
                  </a:cubicBezTo>
                  <a:cubicBezTo>
                    <a:pt x="15" y="20"/>
                    <a:pt x="15" y="20"/>
                    <a:pt x="15" y="20"/>
                  </a:cubicBezTo>
                  <a:cubicBezTo>
                    <a:pt x="11" y="21"/>
                    <a:pt x="7" y="24"/>
                    <a:pt x="4" y="28"/>
                  </a:cubicBezTo>
                  <a:cubicBezTo>
                    <a:pt x="0" y="36"/>
                    <a:pt x="3" y="47"/>
                    <a:pt x="3" y="49"/>
                  </a:cubicBezTo>
                  <a:cubicBezTo>
                    <a:pt x="4" y="50"/>
                    <a:pt x="4" y="50"/>
                    <a:pt x="4" y="50"/>
                  </a:cubicBezTo>
                  <a:cubicBezTo>
                    <a:pt x="8" y="89"/>
                    <a:pt x="8" y="89"/>
                    <a:pt x="8" y="89"/>
                  </a:cubicBezTo>
                  <a:cubicBezTo>
                    <a:pt x="9" y="92"/>
                    <a:pt x="10" y="94"/>
                    <a:pt x="13" y="95"/>
                  </a:cubicBezTo>
                  <a:cubicBezTo>
                    <a:pt x="14" y="112"/>
                    <a:pt x="19" y="140"/>
                    <a:pt x="33" y="168"/>
                  </a:cubicBezTo>
                  <a:cubicBezTo>
                    <a:pt x="51" y="206"/>
                    <a:pt x="90" y="250"/>
                    <a:pt x="174" y="250"/>
                  </a:cubicBezTo>
                  <a:cubicBezTo>
                    <a:pt x="181" y="250"/>
                    <a:pt x="181" y="250"/>
                    <a:pt x="181" y="250"/>
                  </a:cubicBezTo>
                  <a:cubicBezTo>
                    <a:pt x="265" y="250"/>
                    <a:pt x="304" y="206"/>
                    <a:pt x="322" y="168"/>
                  </a:cubicBezTo>
                  <a:cubicBezTo>
                    <a:pt x="335" y="140"/>
                    <a:pt x="340" y="112"/>
                    <a:pt x="342" y="95"/>
                  </a:cubicBezTo>
                  <a:cubicBezTo>
                    <a:pt x="345" y="94"/>
                    <a:pt x="346" y="92"/>
                    <a:pt x="347" y="89"/>
                  </a:cubicBezTo>
                  <a:cubicBezTo>
                    <a:pt x="351" y="50"/>
                    <a:pt x="351" y="50"/>
                    <a:pt x="351" y="50"/>
                  </a:cubicBezTo>
                  <a:cubicBezTo>
                    <a:pt x="352" y="48"/>
                    <a:pt x="352" y="48"/>
                    <a:pt x="352" y="48"/>
                  </a:cubicBezTo>
                  <a:cubicBezTo>
                    <a:pt x="352" y="47"/>
                    <a:pt x="355" y="36"/>
                    <a:pt x="350" y="28"/>
                  </a:cubicBezTo>
                  <a:close/>
                  <a:moveTo>
                    <a:pt x="318" y="100"/>
                  </a:moveTo>
                  <a:cubicBezTo>
                    <a:pt x="311" y="108"/>
                    <a:pt x="287" y="134"/>
                    <a:pt x="244" y="144"/>
                  </a:cubicBezTo>
                  <a:cubicBezTo>
                    <a:pt x="242" y="144"/>
                    <a:pt x="240" y="144"/>
                    <a:pt x="239" y="145"/>
                  </a:cubicBezTo>
                  <a:cubicBezTo>
                    <a:pt x="236" y="145"/>
                    <a:pt x="236" y="145"/>
                    <a:pt x="236" y="145"/>
                  </a:cubicBezTo>
                  <a:cubicBezTo>
                    <a:pt x="235" y="145"/>
                    <a:pt x="234" y="145"/>
                    <a:pt x="234" y="146"/>
                  </a:cubicBezTo>
                  <a:cubicBezTo>
                    <a:pt x="233" y="146"/>
                    <a:pt x="232" y="146"/>
                    <a:pt x="231" y="146"/>
                  </a:cubicBezTo>
                  <a:cubicBezTo>
                    <a:pt x="228" y="146"/>
                    <a:pt x="228" y="146"/>
                    <a:pt x="228" y="146"/>
                  </a:cubicBezTo>
                  <a:cubicBezTo>
                    <a:pt x="227" y="146"/>
                    <a:pt x="225" y="147"/>
                    <a:pt x="223" y="147"/>
                  </a:cubicBezTo>
                  <a:cubicBezTo>
                    <a:pt x="223" y="147"/>
                    <a:pt x="223" y="147"/>
                    <a:pt x="223" y="147"/>
                  </a:cubicBezTo>
                  <a:cubicBezTo>
                    <a:pt x="221" y="147"/>
                    <a:pt x="219" y="147"/>
                    <a:pt x="217" y="147"/>
                  </a:cubicBezTo>
                  <a:cubicBezTo>
                    <a:pt x="216" y="147"/>
                    <a:pt x="216" y="147"/>
                    <a:pt x="216" y="147"/>
                  </a:cubicBezTo>
                  <a:cubicBezTo>
                    <a:pt x="213" y="147"/>
                    <a:pt x="210" y="147"/>
                    <a:pt x="208" y="146"/>
                  </a:cubicBezTo>
                  <a:cubicBezTo>
                    <a:pt x="208" y="146"/>
                    <a:pt x="208" y="146"/>
                    <a:pt x="208" y="146"/>
                  </a:cubicBezTo>
                  <a:cubicBezTo>
                    <a:pt x="208" y="146"/>
                    <a:pt x="207" y="145"/>
                    <a:pt x="207" y="145"/>
                  </a:cubicBezTo>
                  <a:cubicBezTo>
                    <a:pt x="207" y="145"/>
                    <a:pt x="207" y="145"/>
                    <a:pt x="207" y="145"/>
                  </a:cubicBezTo>
                  <a:cubicBezTo>
                    <a:pt x="206" y="145"/>
                    <a:pt x="206" y="145"/>
                    <a:pt x="206" y="145"/>
                  </a:cubicBezTo>
                  <a:cubicBezTo>
                    <a:pt x="206" y="144"/>
                    <a:pt x="206" y="144"/>
                    <a:pt x="206" y="144"/>
                  </a:cubicBezTo>
                  <a:cubicBezTo>
                    <a:pt x="205" y="144"/>
                    <a:pt x="205" y="144"/>
                    <a:pt x="205" y="144"/>
                  </a:cubicBezTo>
                  <a:cubicBezTo>
                    <a:pt x="205" y="143"/>
                    <a:pt x="205" y="143"/>
                    <a:pt x="205" y="143"/>
                  </a:cubicBezTo>
                  <a:cubicBezTo>
                    <a:pt x="205" y="142"/>
                    <a:pt x="205" y="142"/>
                    <a:pt x="204" y="142"/>
                  </a:cubicBezTo>
                  <a:cubicBezTo>
                    <a:pt x="204" y="140"/>
                    <a:pt x="204" y="138"/>
                    <a:pt x="204" y="136"/>
                  </a:cubicBezTo>
                  <a:cubicBezTo>
                    <a:pt x="200" y="115"/>
                    <a:pt x="200" y="115"/>
                    <a:pt x="200" y="115"/>
                  </a:cubicBezTo>
                  <a:cubicBezTo>
                    <a:pt x="200" y="114"/>
                    <a:pt x="200" y="112"/>
                    <a:pt x="199" y="111"/>
                  </a:cubicBezTo>
                  <a:cubicBezTo>
                    <a:pt x="199" y="110"/>
                    <a:pt x="199" y="109"/>
                    <a:pt x="198" y="107"/>
                  </a:cubicBezTo>
                  <a:cubicBezTo>
                    <a:pt x="198" y="106"/>
                    <a:pt x="198" y="105"/>
                    <a:pt x="198" y="104"/>
                  </a:cubicBezTo>
                  <a:cubicBezTo>
                    <a:pt x="196" y="100"/>
                    <a:pt x="196" y="100"/>
                    <a:pt x="196" y="100"/>
                  </a:cubicBezTo>
                  <a:cubicBezTo>
                    <a:pt x="196" y="99"/>
                    <a:pt x="196" y="99"/>
                    <a:pt x="196" y="98"/>
                  </a:cubicBezTo>
                  <a:cubicBezTo>
                    <a:pt x="191" y="100"/>
                    <a:pt x="191" y="100"/>
                    <a:pt x="191" y="100"/>
                  </a:cubicBezTo>
                  <a:cubicBezTo>
                    <a:pt x="191" y="99"/>
                    <a:pt x="191" y="99"/>
                    <a:pt x="191" y="99"/>
                  </a:cubicBezTo>
                  <a:cubicBezTo>
                    <a:pt x="196" y="98"/>
                    <a:pt x="196" y="98"/>
                    <a:pt x="196" y="98"/>
                  </a:cubicBezTo>
                  <a:cubicBezTo>
                    <a:pt x="195" y="97"/>
                    <a:pt x="195" y="96"/>
                    <a:pt x="195" y="96"/>
                  </a:cubicBezTo>
                  <a:cubicBezTo>
                    <a:pt x="195" y="95"/>
                    <a:pt x="195" y="95"/>
                    <a:pt x="195" y="95"/>
                  </a:cubicBezTo>
                  <a:cubicBezTo>
                    <a:pt x="193" y="91"/>
                    <a:pt x="192" y="88"/>
                    <a:pt x="190" y="85"/>
                  </a:cubicBezTo>
                  <a:cubicBezTo>
                    <a:pt x="186" y="79"/>
                    <a:pt x="182" y="78"/>
                    <a:pt x="179" y="78"/>
                  </a:cubicBezTo>
                  <a:cubicBezTo>
                    <a:pt x="177" y="78"/>
                    <a:pt x="177" y="78"/>
                    <a:pt x="177" y="78"/>
                  </a:cubicBezTo>
                  <a:cubicBezTo>
                    <a:pt x="176" y="78"/>
                    <a:pt x="176" y="78"/>
                    <a:pt x="176" y="78"/>
                  </a:cubicBezTo>
                  <a:cubicBezTo>
                    <a:pt x="173" y="78"/>
                    <a:pt x="169" y="79"/>
                    <a:pt x="165" y="85"/>
                  </a:cubicBezTo>
                  <a:cubicBezTo>
                    <a:pt x="163" y="88"/>
                    <a:pt x="161" y="91"/>
                    <a:pt x="160" y="95"/>
                  </a:cubicBezTo>
                  <a:cubicBezTo>
                    <a:pt x="160" y="96"/>
                    <a:pt x="159" y="97"/>
                    <a:pt x="159" y="98"/>
                  </a:cubicBezTo>
                  <a:cubicBezTo>
                    <a:pt x="159" y="98"/>
                    <a:pt x="159" y="98"/>
                    <a:pt x="159" y="98"/>
                  </a:cubicBezTo>
                  <a:cubicBezTo>
                    <a:pt x="159" y="99"/>
                    <a:pt x="158" y="100"/>
                    <a:pt x="158" y="101"/>
                  </a:cubicBezTo>
                  <a:cubicBezTo>
                    <a:pt x="158" y="101"/>
                    <a:pt x="158" y="101"/>
                    <a:pt x="158" y="101"/>
                  </a:cubicBezTo>
                  <a:cubicBezTo>
                    <a:pt x="158" y="102"/>
                    <a:pt x="158" y="103"/>
                    <a:pt x="157" y="104"/>
                  </a:cubicBezTo>
                  <a:cubicBezTo>
                    <a:pt x="157" y="106"/>
                    <a:pt x="156" y="108"/>
                    <a:pt x="156" y="111"/>
                  </a:cubicBezTo>
                  <a:cubicBezTo>
                    <a:pt x="155" y="112"/>
                    <a:pt x="155" y="112"/>
                    <a:pt x="155" y="112"/>
                  </a:cubicBezTo>
                  <a:cubicBezTo>
                    <a:pt x="155" y="113"/>
                    <a:pt x="155" y="114"/>
                    <a:pt x="155" y="115"/>
                  </a:cubicBezTo>
                  <a:cubicBezTo>
                    <a:pt x="154" y="116"/>
                    <a:pt x="154" y="116"/>
                    <a:pt x="154" y="116"/>
                  </a:cubicBezTo>
                  <a:cubicBezTo>
                    <a:pt x="154" y="117"/>
                    <a:pt x="154" y="118"/>
                    <a:pt x="154" y="119"/>
                  </a:cubicBezTo>
                  <a:cubicBezTo>
                    <a:pt x="152" y="130"/>
                    <a:pt x="152" y="130"/>
                    <a:pt x="152" y="130"/>
                  </a:cubicBezTo>
                  <a:cubicBezTo>
                    <a:pt x="152" y="132"/>
                    <a:pt x="152" y="133"/>
                    <a:pt x="151" y="134"/>
                  </a:cubicBezTo>
                  <a:cubicBezTo>
                    <a:pt x="151" y="136"/>
                    <a:pt x="151" y="136"/>
                    <a:pt x="151" y="136"/>
                  </a:cubicBezTo>
                  <a:cubicBezTo>
                    <a:pt x="151" y="138"/>
                    <a:pt x="151" y="140"/>
                    <a:pt x="150" y="142"/>
                  </a:cubicBezTo>
                  <a:cubicBezTo>
                    <a:pt x="150" y="147"/>
                    <a:pt x="142" y="147"/>
                    <a:pt x="139" y="147"/>
                  </a:cubicBezTo>
                  <a:cubicBezTo>
                    <a:pt x="138" y="147"/>
                    <a:pt x="138" y="147"/>
                    <a:pt x="138" y="147"/>
                  </a:cubicBezTo>
                  <a:cubicBezTo>
                    <a:pt x="136" y="147"/>
                    <a:pt x="134" y="147"/>
                    <a:pt x="132" y="147"/>
                  </a:cubicBezTo>
                  <a:cubicBezTo>
                    <a:pt x="127" y="146"/>
                    <a:pt x="127" y="146"/>
                    <a:pt x="127" y="146"/>
                  </a:cubicBezTo>
                  <a:cubicBezTo>
                    <a:pt x="126" y="146"/>
                    <a:pt x="125" y="146"/>
                    <a:pt x="125" y="146"/>
                  </a:cubicBezTo>
                  <a:cubicBezTo>
                    <a:pt x="121" y="146"/>
                    <a:pt x="121" y="146"/>
                    <a:pt x="121" y="146"/>
                  </a:cubicBezTo>
                  <a:cubicBezTo>
                    <a:pt x="120" y="145"/>
                    <a:pt x="119" y="145"/>
                    <a:pt x="118" y="145"/>
                  </a:cubicBezTo>
                  <a:cubicBezTo>
                    <a:pt x="116" y="145"/>
                    <a:pt x="116" y="145"/>
                    <a:pt x="116" y="145"/>
                  </a:cubicBezTo>
                  <a:cubicBezTo>
                    <a:pt x="70" y="136"/>
                    <a:pt x="44" y="108"/>
                    <a:pt x="37" y="100"/>
                  </a:cubicBezTo>
                  <a:cubicBezTo>
                    <a:pt x="28" y="31"/>
                    <a:pt x="28" y="31"/>
                    <a:pt x="28" y="31"/>
                  </a:cubicBezTo>
                  <a:cubicBezTo>
                    <a:pt x="37" y="27"/>
                    <a:pt x="81" y="17"/>
                    <a:pt x="177" y="17"/>
                  </a:cubicBezTo>
                  <a:cubicBezTo>
                    <a:pt x="267" y="17"/>
                    <a:pt x="317" y="26"/>
                    <a:pt x="327" y="31"/>
                  </a:cubicBezTo>
                  <a:lnTo>
                    <a:pt x="318" y="100"/>
                  </a:lnTo>
                  <a:close/>
                  <a:moveTo>
                    <a:pt x="137" y="164"/>
                  </a:moveTo>
                  <a:cubicBezTo>
                    <a:pt x="154" y="164"/>
                    <a:pt x="165" y="156"/>
                    <a:pt x="167" y="144"/>
                  </a:cubicBezTo>
                  <a:cubicBezTo>
                    <a:pt x="171" y="113"/>
                    <a:pt x="175" y="101"/>
                    <a:pt x="177" y="96"/>
                  </a:cubicBezTo>
                  <a:cubicBezTo>
                    <a:pt x="180" y="101"/>
                    <a:pt x="184" y="112"/>
                    <a:pt x="188" y="144"/>
                  </a:cubicBezTo>
                  <a:cubicBezTo>
                    <a:pt x="190" y="156"/>
                    <a:pt x="201" y="164"/>
                    <a:pt x="217" y="164"/>
                  </a:cubicBezTo>
                  <a:cubicBezTo>
                    <a:pt x="271" y="162"/>
                    <a:pt x="306" y="135"/>
                    <a:pt x="322" y="120"/>
                  </a:cubicBezTo>
                  <a:cubicBezTo>
                    <a:pt x="320" y="132"/>
                    <a:pt x="315" y="147"/>
                    <a:pt x="308" y="162"/>
                  </a:cubicBezTo>
                  <a:cubicBezTo>
                    <a:pt x="284" y="210"/>
                    <a:pt x="242" y="235"/>
                    <a:pt x="180" y="235"/>
                  </a:cubicBezTo>
                  <a:cubicBezTo>
                    <a:pt x="177" y="235"/>
                    <a:pt x="177" y="235"/>
                    <a:pt x="177" y="235"/>
                  </a:cubicBezTo>
                  <a:cubicBezTo>
                    <a:pt x="174" y="235"/>
                    <a:pt x="174" y="235"/>
                    <a:pt x="174" y="235"/>
                  </a:cubicBezTo>
                  <a:cubicBezTo>
                    <a:pt x="113" y="235"/>
                    <a:pt x="70" y="210"/>
                    <a:pt x="47" y="162"/>
                  </a:cubicBezTo>
                  <a:cubicBezTo>
                    <a:pt x="40" y="147"/>
                    <a:pt x="35" y="132"/>
                    <a:pt x="32" y="119"/>
                  </a:cubicBezTo>
                  <a:cubicBezTo>
                    <a:pt x="48" y="135"/>
                    <a:pt x="83" y="162"/>
                    <a:pt x="137" y="164"/>
                  </a:cubicBezTo>
                  <a:close/>
                </a:path>
              </a:pathLst>
            </a:custGeom>
            <a:solidFill>
              <a:srgbClr val="231F2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18" name="Freeform 94"/>
            <p:cNvSpPr/>
            <p:nvPr/>
          </p:nvSpPr>
          <p:spPr bwMode="auto">
            <a:xfrm>
              <a:off x="8935" y="4431"/>
              <a:ext cx="1339" cy="980"/>
            </a:xfrm>
            <a:custGeom>
              <a:avLst/>
              <a:gdLst>
                <a:gd name="T0" fmla="*/ 293 w 329"/>
                <a:gd name="T1" fmla="*/ 54 h 239"/>
                <a:gd name="T2" fmla="*/ 170 w 329"/>
                <a:gd name="T3" fmla="*/ 2 h 239"/>
                <a:gd name="T4" fmla="*/ 165 w 329"/>
                <a:gd name="T5" fmla="*/ 102 h 239"/>
                <a:gd name="T6" fmla="*/ 160 w 329"/>
                <a:gd name="T7" fmla="*/ 2 h 239"/>
                <a:gd name="T8" fmla="*/ 36 w 329"/>
                <a:gd name="T9" fmla="*/ 54 h 239"/>
                <a:gd name="T10" fmla="*/ 9 w 329"/>
                <a:gd name="T11" fmla="*/ 210 h 239"/>
                <a:gd name="T12" fmla="*/ 162 w 329"/>
                <a:gd name="T13" fmla="*/ 232 h 239"/>
                <a:gd name="T14" fmla="*/ 165 w 329"/>
                <a:gd name="T15" fmla="*/ 225 h 239"/>
                <a:gd name="T16" fmla="*/ 167 w 329"/>
                <a:gd name="T17" fmla="*/ 232 h 239"/>
                <a:gd name="T18" fmla="*/ 321 w 329"/>
                <a:gd name="T19" fmla="*/ 210 h 239"/>
                <a:gd name="T20" fmla="*/ 293 w 329"/>
                <a:gd name="T21" fmla="*/ 54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9" h="239">
                  <a:moveTo>
                    <a:pt x="293" y="54"/>
                  </a:moveTo>
                  <a:cubicBezTo>
                    <a:pt x="257" y="0"/>
                    <a:pt x="170" y="2"/>
                    <a:pt x="170" y="2"/>
                  </a:cubicBezTo>
                  <a:cubicBezTo>
                    <a:pt x="170" y="2"/>
                    <a:pt x="167" y="50"/>
                    <a:pt x="165" y="102"/>
                  </a:cubicBezTo>
                  <a:cubicBezTo>
                    <a:pt x="163" y="50"/>
                    <a:pt x="160" y="2"/>
                    <a:pt x="160" y="2"/>
                  </a:cubicBezTo>
                  <a:cubicBezTo>
                    <a:pt x="160" y="2"/>
                    <a:pt x="73" y="0"/>
                    <a:pt x="36" y="54"/>
                  </a:cubicBezTo>
                  <a:cubicBezTo>
                    <a:pt x="0" y="107"/>
                    <a:pt x="9" y="210"/>
                    <a:pt x="9" y="210"/>
                  </a:cubicBezTo>
                  <a:cubicBezTo>
                    <a:pt x="9" y="210"/>
                    <a:pt x="150" y="239"/>
                    <a:pt x="162" y="232"/>
                  </a:cubicBezTo>
                  <a:cubicBezTo>
                    <a:pt x="163" y="232"/>
                    <a:pt x="164" y="229"/>
                    <a:pt x="165" y="225"/>
                  </a:cubicBezTo>
                  <a:cubicBezTo>
                    <a:pt x="165" y="229"/>
                    <a:pt x="166" y="232"/>
                    <a:pt x="167" y="232"/>
                  </a:cubicBezTo>
                  <a:cubicBezTo>
                    <a:pt x="179" y="239"/>
                    <a:pt x="321" y="210"/>
                    <a:pt x="321" y="210"/>
                  </a:cubicBezTo>
                  <a:cubicBezTo>
                    <a:pt x="321" y="210"/>
                    <a:pt x="329" y="107"/>
                    <a:pt x="293" y="54"/>
                  </a:cubicBezTo>
                  <a:close/>
                </a:path>
              </a:pathLst>
            </a:custGeom>
            <a:solidFill>
              <a:srgbClr val="CD1B17"/>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2" name="Freeform 98"/>
            <p:cNvSpPr/>
            <p:nvPr/>
          </p:nvSpPr>
          <p:spPr bwMode="auto">
            <a:xfrm>
              <a:off x="8585" y="5287"/>
              <a:ext cx="2031" cy="311"/>
            </a:xfrm>
            <a:custGeom>
              <a:avLst/>
              <a:gdLst>
                <a:gd name="T0" fmla="*/ 407 w 499"/>
                <a:gd name="T1" fmla="*/ 0 h 76"/>
                <a:gd name="T2" fmla="*/ 251 w 499"/>
                <a:gd name="T3" fmla="*/ 17 h 76"/>
                <a:gd name="T4" fmla="*/ 95 w 499"/>
                <a:gd name="T5" fmla="*/ 0 h 76"/>
                <a:gd name="T6" fmla="*/ 17 w 499"/>
                <a:gd name="T7" fmla="*/ 50 h 76"/>
                <a:gd name="T8" fmla="*/ 250 w 499"/>
                <a:gd name="T9" fmla="*/ 63 h 76"/>
                <a:gd name="T10" fmla="*/ 483 w 499"/>
                <a:gd name="T11" fmla="*/ 50 h 76"/>
                <a:gd name="T12" fmla="*/ 407 w 499"/>
                <a:gd name="T13" fmla="*/ 0 h 76"/>
              </a:gdLst>
              <a:ahLst/>
              <a:cxnLst>
                <a:cxn ang="0">
                  <a:pos x="T0" y="T1"/>
                </a:cxn>
                <a:cxn ang="0">
                  <a:pos x="T2" y="T3"/>
                </a:cxn>
                <a:cxn ang="0">
                  <a:pos x="T4" y="T5"/>
                </a:cxn>
                <a:cxn ang="0">
                  <a:pos x="T6" y="T7"/>
                </a:cxn>
                <a:cxn ang="0">
                  <a:pos x="T8" y="T9"/>
                </a:cxn>
                <a:cxn ang="0">
                  <a:pos x="T10" y="T11"/>
                </a:cxn>
                <a:cxn ang="0">
                  <a:pos x="T12" y="T13"/>
                </a:cxn>
              </a:cxnLst>
              <a:rect l="0" t="0" r="r" b="b"/>
              <a:pathLst>
                <a:path w="499" h="76">
                  <a:moveTo>
                    <a:pt x="407" y="0"/>
                  </a:moveTo>
                  <a:cubicBezTo>
                    <a:pt x="251" y="17"/>
                    <a:pt x="251" y="17"/>
                    <a:pt x="251" y="17"/>
                  </a:cubicBezTo>
                  <a:cubicBezTo>
                    <a:pt x="95" y="0"/>
                    <a:pt x="95" y="0"/>
                    <a:pt x="95" y="0"/>
                  </a:cubicBezTo>
                  <a:cubicBezTo>
                    <a:pt x="95" y="0"/>
                    <a:pt x="0" y="30"/>
                    <a:pt x="17" y="50"/>
                  </a:cubicBezTo>
                  <a:cubicBezTo>
                    <a:pt x="41" y="76"/>
                    <a:pt x="193" y="63"/>
                    <a:pt x="250" y="63"/>
                  </a:cubicBezTo>
                  <a:cubicBezTo>
                    <a:pt x="307" y="63"/>
                    <a:pt x="470" y="67"/>
                    <a:pt x="483" y="50"/>
                  </a:cubicBezTo>
                  <a:cubicBezTo>
                    <a:pt x="499" y="29"/>
                    <a:pt x="407" y="0"/>
                    <a:pt x="407" y="0"/>
                  </a:cubicBezTo>
                  <a:close/>
                </a:path>
              </a:pathLst>
            </a:custGeom>
            <a:solidFill>
              <a:srgbClr val="AA1207"/>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4" name="Freeform 100"/>
            <p:cNvSpPr/>
            <p:nvPr/>
          </p:nvSpPr>
          <p:spPr bwMode="auto">
            <a:xfrm>
              <a:off x="8967" y="5058"/>
              <a:ext cx="1275" cy="229"/>
            </a:xfrm>
            <a:custGeom>
              <a:avLst/>
              <a:gdLst>
                <a:gd name="T0" fmla="*/ 0 w 313"/>
                <a:gd name="T1" fmla="*/ 0 h 56"/>
                <a:gd name="T2" fmla="*/ 157 w 313"/>
                <a:gd name="T3" fmla="*/ 25 h 56"/>
                <a:gd name="T4" fmla="*/ 313 w 313"/>
                <a:gd name="T5" fmla="*/ 3 h 56"/>
                <a:gd name="T6" fmla="*/ 313 w 313"/>
                <a:gd name="T7" fmla="*/ 33 h 56"/>
                <a:gd name="T8" fmla="*/ 154 w 313"/>
                <a:gd name="T9" fmla="*/ 56 h 56"/>
                <a:gd name="T10" fmla="*/ 1 w 313"/>
                <a:gd name="T11" fmla="*/ 33 h 56"/>
                <a:gd name="T12" fmla="*/ 0 w 313"/>
                <a:gd name="T13" fmla="*/ 19 h 56"/>
                <a:gd name="T14" fmla="*/ 0 w 313"/>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3" h="56">
                  <a:moveTo>
                    <a:pt x="0" y="0"/>
                  </a:moveTo>
                  <a:cubicBezTo>
                    <a:pt x="0" y="0"/>
                    <a:pt x="65" y="25"/>
                    <a:pt x="157" y="25"/>
                  </a:cubicBezTo>
                  <a:cubicBezTo>
                    <a:pt x="249" y="25"/>
                    <a:pt x="313" y="3"/>
                    <a:pt x="313" y="3"/>
                  </a:cubicBezTo>
                  <a:cubicBezTo>
                    <a:pt x="313" y="33"/>
                    <a:pt x="313" y="33"/>
                    <a:pt x="313" y="33"/>
                  </a:cubicBezTo>
                  <a:cubicBezTo>
                    <a:pt x="313" y="33"/>
                    <a:pt x="233" y="56"/>
                    <a:pt x="154" y="56"/>
                  </a:cubicBezTo>
                  <a:cubicBezTo>
                    <a:pt x="75" y="56"/>
                    <a:pt x="1" y="33"/>
                    <a:pt x="1" y="33"/>
                  </a:cubicBezTo>
                  <a:cubicBezTo>
                    <a:pt x="1" y="33"/>
                    <a:pt x="0" y="27"/>
                    <a:pt x="0" y="19"/>
                  </a:cubicBezTo>
                  <a:cubicBezTo>
                    <a:pt x="0" y="11"/>
                    <a:pt x="0" y="0"/>
                    <a:pt x="0" y="0"/>
                  </a:cubicBezTo>
                  <a:close/>
                </a:path>
              </a:pathLst>
            </a:custGeom>
            <a:solidFill>
              <a:srgbClr val="EAA52A"/>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26" name="Freeform 102"/>
            <p:cNvSpPr/>
            <p:nvPr/>
          </p:nvSpPr>
          <p:spPr bwMode="auto">
            <a:xfrm>
              <a:off x="9356" y="4729"/>
              <a:ext cx="487" cy="551"/>
            </a:xfrm>
            <a:custGeom>
              <a:avLst/>
              <a:gdLst>
                <a:gd name="T0" fmla="*/ 18 w 120"/>
                <a:gd name="T1" fmla="*/ 128 h 134"/>
                <a:gd name="T2" fmla="*/ 104 w 120"/>
                <a:gd name="T3" fmla="*/ 128 h 134"/>
                <a:gd name="T4" fmla="*/ 118 w 120"/>
                <a:gd name="T5" fmla="*/ 57 h 134"/>
                <a:gd name="T6" fmla="*/ 62 w 120"/>
                <a:gd name="T7" fmla="*/ 0 h 134"/>
                <a:gd name="T8" fmla="*/ 1 w 120"/>
                <a:gd name="T9" fmla="*/ 62 h 134"/>
                <a:gd name="T10" fmla="*/ 18 w 120"/>
                <a:gd name="T11" fmla="*/ 128 h 134"/>
              </a:gdLst>
              <a:ahLst/>
              <a:cxnLst>
                <a:cxn ang="0">
                  <a:pos x="T0" y="T1"/>
                </a:cxn>
                <a:cxn ang="0">
                  <a:pos x="T2" y="T3"/>
                </a:cxn>
                <a:cxn ang="0">
                  <a:pos x="T4" y="T5"/>
                </a:cxn>
                <a:cxn ang="0">
                  <a:pos x="T6" y="T7"/>
                </a:cxn>
                <a:cxn ang="0">
                  <a:pos x="T8" y="T9"/>
                </a:cxn>
                <a:cxn ang="0">
                  <a:pos x="T10" y="T11"/>
                </a:cxn>
              </a:cxnLst>
              <a:rect l="0" t="0" r="r" b="b"/>
              <a:pathLst>
                <a:path w="120" h="134">
                  <a:moveTo>
                    <a:pt x="18" y="128"/>
                  </a:moveTo>
                  <a:cubicBezTo>
                    <a:pt x="18" y="128"/>
                    <a:pt x="99" y="134"/>
                    <a:pt x="104" y="128"/>
                  </a:cubicBezTo>
                  <a:cubicBezTo>
                    <a:pt x="110" y="122"/>
                    <a:pt x="120" y="74"/>
                    <a:pt x="118" y="57"/>
                  </a:cubicBezTo>
                  <a:cubicBezTo>
                    <a:pt x="116" y="41"/>
                    <a:pt x="76" y="0"/>
                    <a:pt x="62" y="0"/>
                  </a:cubicBezTo>
                  <a:cubicBezTo>
                    <a:pt x="47" y="0"/>
                    <a:pt x="0" y="48"/>
                    <a:pt x="1" y="62"/>
                  </a:cubicBezTo>
                  <a:cubicBezTo>
                    <a:pt x="2" y="77"/>
                    <a:pt x="18" y="128"/>
                    <a:pt x="18" y="128"/>
                  </a:cubicBezTo>
                  <a:close/>
                </a:path>
              </a:pathLst>
            </a:custGeom>
            <a:solidFill>
              <a:srgbClr val="F8AF2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sp>
        <p:nvSpPr>
          <p:cNvPr id="3" name="椭圆形标注 2"/>
          <p:cNvSpPr/>
          <p:nvPr/>
        </p:nvSpPr>
        <p:spPr>
          <a:xfrm>
            <a:off x="1133475" y="1447800"/>
            <a:ext cx="5883910" cy="4745990"/>
          </a:xfrm>
          <a:prstGeom prst="wedgeEllipseCallout">
            <a:avLst/>
          </a:prstGeom>
          <a:solidFill>
            <a:schemeClr val="bg1"/>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2013585" y="2134870"/>
            <a:ext cx="4123690" cy="3604895"/>
          </a:xfrm>
          <a:prstGeom prst="rect">
            <a:avLst/>
          </a:prstGeom>
          <a:noFill/>
        </p:spPr>
        <p:txBody>
          <a:bodyPr wrap="square" rtlCol="0">
            <a:spAutoFit/>
          </a:bodyPr>
          <a:lstStyle/>
          <a:p>
            <a:pPr marR="0" lvl="0" algn="just" defTabSz="914400" rtl="0" latinLnBrk="0">
              <a:lnSpc>
                <a:spcPct val="100000"/>
              </a:lnSpc>
              <a:spcBef>
                <a:spcPts val="1000"/>
              </a:spcBef>
              <a:buNone/>
            </a:pPr>
            <a:r>
              <a:rPr lang="zh-CN" altLang="en-US" sz="2000" noProof="0" dirty="0" smtClean="0">
                <a:ln>
                  <a:noFill/>
                </a:ln>
                <a:effectLst/>
                <a:uLnTx/>
                <a:uFillTx/>
                <a:latin typeface="微软雅黑" panose="020B0503020204020204" pitchFamily="34" charset="-122"/>
                <a:ea typeface="微软雅黑" panose="020B0503020204020204" pitchFamily="34" charset="-122"/>
                <a:sym typeface="+mn-ea"/>
              </a:rPr>
              <a:t>※ 若所有逃生路线被大火封锁，要立即退回室内，用打手电筒、挥舞衣物、呼叫等方式向窗外发送求救信号，等待救援。</a:t>
            </a:r>
          </a:p>
          <a:p>
            <a:pPr marR="0" lvl="0" algn="just" defTabSz="914400" rtl="0" latinLnBrk="0">
              <a:lnSpc>
                <a:spcPct val="100000"/>
              </a:lnSpc>
              <a:spcBef>
                <a:spcPts val="1000"/>
              </a:spcBef>
              <a:buNone/>
            </a:pPr>
            <a:r>
              <a:rPr lang="zh-CN" altLang="en-US" sz="2000" noProof="0" dirty="0" smtClean="0">
                <a:ln>
                  <a:noFill/>
                </a:ln>
                <a:effectLst/>
                <a:uLnTx/>
                <a:uFillTx/>
                <a:latin typeface="微软雅黑" panose="020B0503020204020204" pitchFamily="34" charset="-122"/>
                <a:ea typeface="微软雅黑" panose="020B0503020204020204" pitchFamily="34" charset="-122"/>
                <a:sym typeface="+mn-ea"/>
              </a:rPr>
              <a:t>※千万不要盲目跳楼，可利用疏散楼梯、阳台、落水管等逃生自救。也可用绳子或把床单、被套撕成条状连成绳索，紧栓在窗框、暖气管、铁栏杆等固定物上，用毛巾、布条等保护手心，顺绳滑下，或下到未着火的楼层脱离险境。</a:t>
            </a:r>
            <a:endParaRPr lang="zh-CN" altLang="en-US" sz="2000">
              <a:latin typeface="微软雅黑" panose="020B0503020204020204" pitchFamily="34" charset="-122"/>
              <a:ea typeface="微软雅黑" panose="020B0503020204020204" pitchFamily="34" charset="-122"/>
            </a:endParaRPr>
          </a:p>
        </p:txBody>
      </p:sp>
      <p:grpSp>
        <p:nvGrpSpPr>
          <p:cNvPr id="22717" name="组合 22716"/>
          <p:cNvGrpSpPr/>
          <p:nvPr/>
        </p:nvGrpSpPr>
        <p:grpSpPr>
          <a:xfrm>
            <a:off x="580390" y="753745"/>
            <a:ext cx="993775" cy="1000760"/>
            <a:chOff x="3180556" y="2181225"/>
            <a:chExt cx="887413" cy="1046162"/>
          </a:xfrm>
        </p:grpSpPr>
        <p:sp>
          <p:nvSpPr>
            <p:cNvPr id="37" name="Freeform 23"/>
            <p:cNvSpPr/>
            <p:nvPr/>
          </p:nvSpPr>
          <p:spPr bwMode="auto">
            <a:xfrm>
              <a:off x="3266281" y="2628900"/>
              <a:ext cx="317500" cy="300038"/>
            </a:xfrm>
            <a:custGeom>
              <a:avLst/>
              <a:gdLst>
                <a:gd name="T0" fmla="*/ 0 w 143"/>
                <a:gd name="T1" fmla="*/ 0 h 135"/>
                <a:gd name="T2" fmla="*/ 143 w 143"/>
                <a:gd name="T3" fmla="*/ 135 h 135"/>
              </a:gdLst>
              <a:ahLst/>
              <a:cxnLst>
                <a:cxn ang="0">
                  <a:pos x="T0" y="T1"/>
                </a:cxn>
                <a:cxn ang="0">
                  <a:pos x="T2" y="T3"/>
                </a:cxn>
              </a:cxnLst>
              <a:rect l="0" t="0" r="r" b="b"/>
              <a:pathLst>
                <a:path w="143" h="135">
                  <a:moveTo>
                    <a:pt x="0" y="0"/>
                  </a:moveTo>
                  <a:cubicBezTo>
                    <a:pt x="35" y="90"/>
                    <a:pt x="94" y="122"/>
                    <a:pt x="143" y="135"/>
                  </a:cubicBezTo>
                </a:path>
              </a:pathLst>
            </a:custGeom>
            <a:noFill/>
            <a:ln w="30163" cap="flat">
              <a:solidFill>
                <a:srgbClr val="231F20"/>
              </a:solidFill>
              <a:prstDash val="solid"/>
              <a:miter lim="800000"/>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8" name="Rectangle 24"/>
            <p:cNvSpPr>
              <a:spLocks noChangeArrowheads="1"/>
            </p:cNvSpPr>
            <p:nvPr/>
          </p:nvSpPr>
          <p:spPr bwMode="auto">
            <a:xfrm>
              <a:off x="3567906" y="2851150"/>
              <a:ext cx="261938" cy="117475"/>
            </a:xfrm>
            <a:prstGeom prst="rect">
              <a:avLst/>
            </a:prstGeom>
            <a:solidFill>
              <a:srgbClr val="72101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9" name="Oval 25"/>
            <p:cNvSpPr>
              <a:spLocks noChangeArrowheads="1"/>
            </p:cNvSpPr>
            <p:nvPr/>
          </p:nvSpPr>
          <p:spPr bwMode="auto">
            <a:xfrm>
              <a:off x="3344069" y="2181225"/>
              <a:ext cx="723900" cy="725488"/>
            </a:xfrm>
            <a:prstGeom prst="ellipse">
              <a:avLst/>
            </a:prstGeom>
            <a:solidFill>
              <a:srgbClr val="BF2026"/>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0" name="Oval 26"/>
            <p:cNvSpPr>
              <a:spLocks noChangeArrowheads="1"/>
            </p:cNvSpPr>
            <p:nvPr/>
          </p:nvSpPr>
          <p:spPr bwMode="auto">
            <a:xfrm>
              <a:off x="3613944" y="2451100"/>
              <a:ext cx="184150" cy="184150"/>
            </a:xfrm>
            <a:prstGeom prst="ellipse">
              <a:avLst/>
            </a:prstGeom>
            <a:solidFill>
              <a:srgbClr val="721012"/>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1" name="Freeform 27"/>
            <p:cNvSpPr/>
            <p:nvPr/>
          </p:nvSpPr>
          <p:spPr bwMode="auto">
            <a:xfrm>
              <a:off x="3417094" y="2928937"/>
              <a:ext cx="571500" cy="298450"/>
            </a:xfrm>
            <a:custGeom>
              <a:avLst/>
              <a:gdLst>
                <a:gd name="T0" fmla="*/ 258 w 258"/>
                <a:gd name="T1" fmla="*/ 86 h 135"/>
                <a:gd name="T2" fmla="*/ 209 w 258"/>
                <a:gd name="T3" fmla="*/ 135 h 135"/>
                <a:gd name="T4" fmla="*/ 49 w 258"/>
                <a:gd name="T5" fmla="*/ 135 h 135"/>
                <a:gd name="T6" fmla="*/ 0 w 258"/>
                <a:gd name="T7" fmla="*/ 86 h 135"/>
                <a:gd name="T8" fmla="*/ 0 w 258"/>
                <a:gd name="T9" fmla="*/ 50 h 135"/>
                <a:gd name="T10" fmla="*/ 49 w 258"/>
                <a:gd name="T11" fmla="*/ 0 h 135"/>
                <a:gd name="T12" fmla="*/ 209 w 258"/>
                <a:gd name="T13" fmla="*/ 0 h 135"/>
                <a:gd name="T14" fmla="*/ 258 w 258"/>
                <a:gd name="T15" fmla="*/ 50 h 135"/>
                <a:gd name="T16" fmla="*/ 258 w 258"/>
                <a:gd name="T17" fmla="*/ 8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8" h="135">
                  <a:moveTo>
                    <a:pt x="258" y="86"/>
                  </a:moveTo>
                  <a:cubicBezTo>
                    <a:pt x="258" y="113"/>
                    <a:pt x="236" y="135"/>
                    <a:pt x="209" y="135"/>
                  </a:cubicBezTo>
                  <a:cubicBezTo>
                    <a:pt x="49" y="135"/>
                    <a:pt x="49" y="135"/>
                    <a:pt x="49" y="135"/>
                  </a:cubicBezTo>
                  <a:cubicBezTo>
                    <a:pt x="22" y="135"/>
                    <a:pt x="0" y="113"/>
                    <a:pt x="0" y="86"/>
                  </a:cubicBezTo>
                  <a:cubicBezTo>
                    <a:pt x="0" y="50"/>
                    <a:pt x="0" y="50"/>
                    <a:pt x="0" y="50"/>
                  </a:cubicBezTo>
                  <a:cubicBezTo>
                    <a:pt x="0" y="22"/>
                    <a:pt x="22" y="0"/>
                    <a:pt x="49" y="0"/>
                  </a:cubicBezTo>
                  <a:cubicBezTo>
                    <a:pt x="209" y="0"/>
                    <a:pt x="209" y="0"/>
                    <a:pt x="209" y="0"/>
                  </a:cubicBezTo>
                  <a:cubicBezTo>
                    <a:pt x="236" y="0"/>
                    <a:pt x="258" y="22"/>
                    <a:pt x="258" y="50"/>
                  </a:cubicBezTo>
                  <a:lnTo>
                    <a:pt x="258" y="86"/>
                  </a:lnTo>
                  <a:close/>
                </a:path>
              </a:pathLst>
            </a:custGeom>
            <a:solidFill>
              <a:srgbClr val="414042"/>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2" name="Oval 28"/>
            <p:cNvSpPr>
              <a:spLocks noChangeArrowheads="1"/>
            </p:cNvSpPr>
            <p:nvPr/>
          </p:nvSpPr>
          <p:spPr bwMode="auto">
            <a:xfrm>
              <a:off x="3180556" y="2511425"/>
              <a:ext cx="141288" cy="142875"/>
            </a:xfrm>
            <a:prstGeom prst="ellipse">
              <a:avLst/>
            </a:prstGeom>
            <a:solidFill>
              <a:srgbClr val="231F2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3" name="Freeform 29"/>
            <p:cNvSpPr/>
            <p:nvPr/>
          </p:nvSpPr>
          <p:spPr bwMode="auto">
            <a:xfrm>
              <a:off x="3536156" y="3003550"/>
              <a:ext cx="346075" cy="149225"/>
            </a:xfrm>
            <a:custGeom>
              <a:avLst/>
              <a:gdLst>
                <a:gd name="T0" fmla="*/ 156 w 156"/>
                <a:gd name="T1" fmla="*/ 43 h 67"/>
                <a:gd name="T2" fmla="*/ 131 w 156"/>
                <a:gd name="T3" fmla="*/ 67 h 67"/>
                <a:gd name="T4" fmla="*/ 24 w 156"/>
                <a:gd name="T5" fmla="*/ 67 h 67"/>
                <a:gd name="T6" fmla="*/ 0 w 156"/>
                <a:gd name="T7" fmla="*/ 43 h 67"/>
                <a:gd name="T8" fmla="*/ 0 w 156"/>
                <a:gd name="T9" fmla="*/ 25 h 67"/>
                <a:gd name="T10" fmla="*/ 24 w 156"/>
                <a:gd name="T11" fmla="*/ 0 h 67"/>
                <a:gd name="T12" fmla="*/ 131 w 156"/>
                <a:gd name="T13" fmla="*/ 0 h 67"/>
                <a:gd name="T14" fmla="*/ 156 w 156"/>
                <a:gd name="T15" fmla="*/ 25 h 67"/>
                <a:gd name="T16" fmla="*/ 156 w 156"/>
                <a:gd name="T17" fmla="*/ 43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6" h="67">
                  <a:moveTo>
                    <a:pt x="156" y="43"/>
                  </a:moveTo>
                  <a:cubicBezTo>
                    <a:pt x="156" y="56"/>
                    <a:pt x="145" y="67"/>
                    <a:pt x="131" y="67"/>
                  </a:cubicBezTo>
                  <a:cubicBezTo>
                    <a:pt x="24" y="67"/>
                    <a:pt x="24" y="67"/>
                    <a:pt x="24" y="67"/>
                  </a:cubicBezTo>
                  <a:cubicBezTo>
                    <a:pt x="10" y="67"/>
                    <a:pt x="0" y="56"/>
                    <a:pt x="0" y="43"/>
                  </a:cubicBezTo>
                  <a:cubicBezTo>
                    <a:pt x="0" y="25"/>
                    <a:pt x="0" y="25"/>
                    <a:pt x="0" y="25"/>
                  </a:cubicBezTo>
                  <a:cubicBezTo>
                    <a:pt x="0" y="11"/>
                    <a:pt x="10" y="0"/>
                    <a:pt x="24" y="0"/>
                  </a:cubicBezTo>
                  <a:cubicBezTo>
                    <a:pt x="131" y="0"/>
                    <a:pt x="131" y="0"/>
                    <a:pt x="131" y="0"/>
                  </a:cubicBezTo>
                  <a:cubicBezTo>
                    <a:pt x="145" y="0"/>
                    <a:pt x="156" y="11"/>
                    <a:pt x="156" y="25"/>
                  </a:cubicBezTo>
                  <a:lnTo>
                    <a:pt x="156" y="43"/>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4" name="Oval 30"/>
            <p:cNvSpPr>
              <a:spLocks noChangeArrowheads="1"/>
            </p:cNvSpPr>
            <p:nvPr/>
          </p:nvSpPr>
          <p:spPr bwMode="auto">
            <a:xfrm>
              <a:off x="3674269" y="2509837"/>
              <a:ext cx="63500" cy="66675"/>
            </a:xfrm>
            <a:prstGeom prst="ellipse">
              <a:avLst/>
            </a:prstGeom>
            <a:solidFill>
              <a:srgbClr val="231F2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pic>
        <p:nvPicPr>
          <p:cNvPr id="5" name="Picture 5" descr="窗口呼救"/>
          <p:cNvPicPr>
            <a:picLocks noChangeAspect="1" noChangeArrowheads="1"/>
          </p:cNvPicPr>
          <p:nvPr/>
        </p:nvPicPr>
        <p:blipFill>
          <a:blip r:embed="rId3" cstate="print"/>
          <a:srcRect/>
          <a:stretch>
            <a:fillRect/>
          </a:stretch>
        </p:blipFill>
        <p:spPr>
          <a:xfrm>
            <a:off x="7933288" y="1732806"/>
            <a:ext cx="2316163" cy="1846263"/>
          </a:xfrm>
          <a:prstGeom prst="rect">
            <a:avLst/>
          </a:prstGeom>
        </p:spPr>
      </p:pic>
      <p:pic>
        <p:nvPicPr>
          <p:cNvPr id="6" name="Picture 6" descr="窗口逃生"/>
          <p:cNvPicPr>
            <a:picLocks noChangeAspect="1" noChangeArrowheads="1"/>
          </p:cNvPicPr>
          <p:nvPr/>
        </p:nvPicPr>
        <p:blipFill>
          <a:blip r:embed="rId4" cstate="print"/>
          <a:srcRect/>
          <a:stretch>
            <a:fillRect/>
          </a:stretch>
        </p:blipFill>
        <p:spPr bwMode="auto">
          <a:xfrm>
            <a:off x="8093710" y="3504644"/>
            <a:ext cx="1996008" cy="2539752"/>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742655" y="4806020"/>
            <a:ext cx="2063514" cy="2058355"/>
          </a:xfrm>
          <a:prstGeom prst="rect">
            <a:avLst/>
          </a:prstGeom>
        </p:spPr>
      </p:pic>
      <p:pic>
        <p:nvPicPr>
          <p:cNvPr id="4" name="图片 3"/>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9939938" y="4812519"/>
            <a:ext cx="2252062" cy="2045359"/>
          </a:xfrm>
          <a:prstGeom prst="rect">
            <a:avLst/>
          </a:prstGeom>
        </p:spPr>
      </p:pic>
      <p:sp>
        <p:nvSpPr>
          <p:cNvPr id="5" name="矩形 4"/>
          <p:cNvSpPr/>
          <p:nvPr/>
        </p:nvSpPr>
        <p:spPr>
          <a:xfrm>
            <a:off x="1901987" y="2164593"/>
            <a:ext cx="8388026" cy="922020"/>
          </a:xfrm>
          <a:prstGeom prst="rect">
            <a:avLst/>
          </a:prstGeom>
        </p:spPr>
        <p:txBody>
          <a:bodyPr wrap="square">
            <a:spAutoFit/>
          </a:bodyPr>
          <a:lstStyle/>
          <a:p>
            <a:pPr algn="ctr"/>
            <a:r>
              <a:rPr lang="zh-CN" altLang="en-US" sz="5400" b="1" dirty="0">
                <a:solidFill>
                  <a:srgbClr val="C00000"/>
                </a:solidFill>
                <a:latin typeface="微软雅黑" panose="020B0503020204020204" pitchFamily="34" charset="-122"/>
                <a:ea typeface="微软雅黑" panose="020B0503020204020204" pitchFamily="34" charset="-122"/>
              </a:rPr>
              <a:t>谢谢观看</a:t>
            </a:r>
            <a:endParaRPr lang="zh-CN" altLang="zh-CN" sz="5400" b="1" dirty="0">
              <a:solidFill>
                <a:srgbClr val="C00000"/>
              </a:solidFill>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5606871" y="4633237"/>
            <a:ext cx="2553103" cy="2553103"/>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0"/>
            <a:ext cx="12192000" cy="686683"/>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0" y="40352"/>
            <a:ext cx="10104708" cy="646331"/>
          </a:xfrm>
          <a:prstGeom prst="rect">
            <a:avLst/>
          </a:prstGeom>
          <a:noFill/>
        </p:spPr>
        <p:txBody>
          <a:bodyPr wrap="square" rtlCol="0">
            <a:spAutoFit/>
          </a:bodyPr>
          <a:lstStyle/>
          <a:p>
            <a:r>
              <a:rPr lang="zh-CN" altLang="en-US" sz="3600" dirty="0">
                <a:solidFill>
                  <a:schemeClr val="bg1"/>
                </a:solidFill>
                <a:latin typeface="微软雅黑" panose="020B0503020204020204" pitchFamily="34" charset="-122"/>
                <a:ea typeface="微软雅黑" panose="020B0503020204020204" pitchFamily="34" charset="-122"/>
              </a:rPr>
              <a:t>校园</a:t>
            </a:r>
            <a:r>
              <a:rPr lang="zh-CN" altLang="en-US" sz="3600" dirty="0" smtClean="0">
                <a:solidFill>
                  <a:schemeClr val="bg1"/>
                </a:solidFill>
                <a:latin typeface="微软雅黑" panose="020B0503020204020204" pitchFamily="34" charset="-122"/>
                <a:ea typeface="微软雅黑" panose="020B0503020204020204" pitchFamily="34" charset="-122"/>
              </a:rPr>
              <a:t>火灾</a:t>
            </a:r>
            <a:r>
              <a:rPr lang="zh-CN" altLang="en-US" sz="3600" dirty="0">
                <a:solidFill>
                  <a:schemeClr val="bg1"/>
                </a:solidFill>
                <a:latin typeface="微软雅黑" panose="020B0503020204020204" pitchFamily="34" charset="-122"/>
                <a:ea typeface="微软雅黑" panose="020B0503020204020204" pitchFamily="34" charset="-122"/>
              </a:rPr>
              <a:t>安全隐患</a:t>
            </a:r>
            <a:r>
              <a:rPr lang="zh-CN" altLang="en-US" sz="3600" dirty="0" smtClean="0">
                <a:solidFill>
                  <a:schemeClr val="bg1"/>
                </a:solidFill>
                <a:latin typeface="微软雅黑" panose="020B0503020204020204" pitchFamily="34" charset="-122"/>
                <a:ea typeface="微软雅黑" panose="020B0503020204020204" pitchFamily="34" charset="-122"/>
              </a:rPr>
              <a:t>（二）</a:t>
            </a:r>
            <a:endParaRPr lang="zh-CN" altLang="en-US" sz="3600" dirty="0">
              <a:solidFill>
                <a:schemeClr val="bg1"/>
              </a:solidFill>
              <a:latin typeface="微软雅黑" panose="020B0503020204020204" pitchFamily="34" charset="-122"/>
              <a:ea typeface="微软雅黑" panose="020B0503020204020204" pitchFamily="34" charset="-122"/>
            </a:endParaRPr>
          </a:p>
        </p:txBody>
      </p:sp>
      <p:grpSp>
        <p:nvGrpSpPr>
          <p:cNvPr id="37" name="组合 36"/>
          <p:cNvGrpSpPr/>
          <p:nvPr/>
        </p:nvGrpSpPr>
        <p:grpSpPr>
          <a:xfrm>
            <a:off x="-205126" y="5949872"/>
            <a:ext cx="12556783" cy="982148"/>
            <a:chOff x="-205126" y="5891406"/>
            <a:chExt cx="13304269" cy="1040614"/>
          </a:xfrm>
        </p:grpSpPr>
        <p:pic>
          <p:nvPicPr>
            <p:cNvPr id="38" name="图片 37"/>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05126" y="5891406"/>
              <a:ext cx="6765583" cy="1040614"/>
            </a:xfrm>
            <a:prstGeom prst="rect">
              <a:avLst/>
            </a:prstGeom>
          </p:spPr>
        </p:pic>
        <p:pic>
          <p:nvPicPr>
            <p:cNvPr id="39" name="图片 38"/>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flipH="1">
              <a:off x="6333560" y="5891406"/>
              <a:ext cx="6765583" cy="1040614"/>
            </a:xfrm>
            <a:prstGeom prst="rect">
              <a:avLst/>
            </a:prstGeom>
          </p:spPr>
        </p:pic>
      </p:grpSp>
      <p:grpSp>
        <p:nvGrpSpPr>
          <p:cNvPr id="40" name="组合 39"/>
          <p:cNvGrpSpPr/>
          <p:nvPr/>
        </p:nvGrpSpPr>
        <p:grpSpPr>
          <a:xfrm>
            <a:off x="1083724" y="1423338"/>
            <a:ext cx="10797459" cy="3908305"/>
            <a:chOff x="1039365" y="1896087"/>
            <a:chExt cx="10797459" cy="3908305"/>
          </a:xfrm>
        </p:grpSpPr>
        <p:cxnSp>
          <p:nvCxnSpPr>
            <p:cNvPr id="41" name="直接连接符 40"/>
            <p:cNvCxnSpPr/>
            <p:nvPr/>
          </p:nvCxnSpPr>
          <p:spPr>
            <a:xfrm>
              <a:off x="1053652" y="3774894"/>
              <a:ext cx="997471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V="1">
              <a:off x="1039365" y="2931932"/>
              <a:ext cx="428625" cy="84296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3" name="弧形 42"/>
            <p:cNvSpPr/>
            <p:nvPr/>
          </p:nvSpPr>
          <p:spPr>
            <a:xfrm>
              <a:off x="1425127" y="1896087"/>
              <a:ext cx="864394" cy="864394"/>
            </a:xfrm>
            <a:prstGeom prst="arc">
              <a:avLst>
                <a:gd name="adj1" fmla="val 3406397"/>
                <a:gd name="adj2" fmla="val 20528884"/>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85000"/>
                    <a:lumOff val="15000"/>
                  </a:schemeClr>
                </a:solidFill>
                <a:effectLst/>
                <a:uLnTx/>
                <a:uFillTx/>
                <a:latin typeface="+mn-ea"/>
                <a:cs typeface="+mn-cs"/>
                <a:sym typeface="Noto Serif CJK SC" panose="02020400000000000000" pitchFamily="18" charset="-122"/>
              </a:endParaRPr>
            </a:p>
          </p:txBody>
        </p:sp>
        <p:sp>
          <p:nvSpPr>
            <p:cNvPr id="44" name="文本框 43"/>
            <p:cNvSpPr txBox="1"/>
            <p:nvPr/>
          </p:nvSpPr>
          <p:spPr>
            <a:xfrm>
              <a:off x="2200988" y="2177801"/>
              <a:ext cx="4089809" cy="1200329"/>
            </a:xfrm>
            <a:prstGeom prst="rect">
              <a:avLst/>
            </a:prstGeom>
            <a:noFill/>
          </p:spPr>
          <p:txBody>
            <a:bodyPr wrap="square" rtlCol="0">
              <a:spAutoFit/>
            </a:bodyPr>
            <a:lstStyle/>
            <a:p>
              <a:pPr>
                <a:lnSpc>
                  <a:spcPct val="150000"/>
                </a:lnSpc>
                <a:buFont typeface="+mj-lt"/>
              </a:pPr>
              <a:r>
                <a:rPr lang="zh-CN" altLang="en-US" sz="2400" b="1" dirty="0">
                  <a:solidFill>
                    <a:srgbClr val="000000"/>
                  </a:solidFill>
                  <a:latin typeface="微软雅黑" panose="020B0503020204020204" pitchFamily="34" charset="-122"/>
                  <a:ea typeface="微软雅黑" panose="020B0503020204020204" pitchFamily="34" charset="-122"/>
                  <a:cs typeface="楷体" panose="02010609060101010101" charset="-122"/>
                </a:rPr>
                <a:t>在使用、存放易燃易爆等危险化学品方面存在安全隐患</a:t>
              </a:r>
              <a:r>
                <a:rPr lang="zh-CN" altLang="en-US" sz="2400" b="1" dirty="0" smtClean="0">
                  <a:solidFill>
                    <a:srgbClr val="000000"/>
                  </a:solidFill>
                  <a:latin typeface="微软雅黑" panose="020B0503020204020204" pitchFamily="34" charset="-122"/>
                  <a:ea typeface="微软雅黑" panose="020B0503020204020204" pitchFamily="34" charset="-122"/>
                  <a:cs typeface="楷体" panose="02010609060101010101" charset="-122"/>
                </a:rPr>
                <a:t>；</a:t>
              </a:r>
              <a:endParaRPr lang="zh-CN" altLang="en-US" sz="2400" b="1" dirty="0">
                <a:solidFill>
                  <a:srgbClr val="000000"/>
                </a:solidFill>
                <a:latin typeface="微软雅黑" panose="020B0503020204020204" pitchFamily="34" charset="-122"/>
                <a:ea typeface="微软雅黑" panose="020B0503020204020204" pitchFamily="34" charset="-122"/>
                <a:cs typeface="楷体" panose="02010609060101010101" charset="-122"/>
              </a:endParaRPr>
            </a:p>
          </p:txBody>
        </p:sp>
        <p:cxnSp>
          <p:nvCxnSpPr>
            <p:cNvPr id="45" name="直接连接符 44"/>
            <p:cNvCxnSpPr/>
            <p:nvPr/>
          </p:nvCxnSpPr>
          <p:spPr>
            <a:xfrm flipH="1">
              <a:off x="1986675" y="3780455"/>
              <a:ext cx="428625" cy="84296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6" name="弧形 45"/>
            <p:cNvSpPr/>
            <p:nvPr/>
          </p:nvSpPr>
          <p:spPr>
            <a:xfrm>
              <a:off x="1364939" y="4878739"/>
              <a:ext cx="864394" cy="848522"/>
            </a:xfrm>
            <a:prstGeom prst="arc">
              <a:avLst>
                <a:gd name="adj1" fmla="val 3406397"/>
                <a:gd name="adj2" fmla="val 20528884"/>
              </a:avLst>
            </a:prstGeom>
            <a:ln>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85000"/>
                    <a:lumOff val="15000"/>
                  </a:schemeClr>
                </a:solidFill>
                <a:effectLst/>
                <a:uLnTx/>
                <a:uFillTx/>
                <a:latin typeface="+mn-ea"/>
                <a:cs typeface="+mn-cs"/>
                <a:sym typeface="Noto Serif CJK SC" panose="02020400000000000000" pitchFamily="18" charset="-122"/>
              </a:endParaRPr>
            </a:p>
          </p:txBody>
        </p:sp>
        <p:cxnSp>
          <p:nvCxnSpPr>
            <p:cNvPr id="47" name="直接连接符 46"/>
            <p:cNvCxnSpPr/>
            <p:nvPr/>
          </p:nvCxnSpPr>
          <p:spPr>
            <a:xfrm flipV="1">
              <a:off x="6176498" y="2931932"/>
              <a:ext cx="428625" cy="84296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8" name="弧形 47"/>
            <p:cNvSpPr/>
            <p:nvPr/>
          </p:nvSpPr>
          <p:spPr>
            <a:xfrm>
              <a:off x="6562260" y="1896087"/>
              <a:ext cx="864394" cy="864394"/>
            </a:xfrm>
            <a:prstGeom prst="arc">
              <a:avLst>
                <a:gd name="adj1" fmla="val 3406397"/>
                <a:gd name="adj2" fmla="val 20528884"/>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85000"/>
                    <a:lumOff val="15000"/>
                  </a:schemeClr>
                </a:solidFill>
                <a:effectLst/>
                <a:uLnTx/>
                <a:uFillTx/>
                <a:latin typeface="+mn-ea"/>
                <a:cs typeface="+mn-cs"/>
                <a:sym typeface="Noto Serif CJK SC" panose="02020400000000000000" pitchFamily="18" charset="-122"/>
              </a:endParaRPr>
            </a:p>
          </p:txBody>
        </p:sp>
        <p:sp>
          <p:nvSpPr>
            <p:cNvPr id="49" name="文本框 48"/>
            <p:cNvSpPr txBox="1"/>
            <p:nvPr/>
          </p:nvSpPr>
          <p:spPr>
            <a:xfrm>
              <a:off x="7315926" y="2023737"/>
              <a:ext cx="4520898" cy="1200329"/>
            </a:xfrm>
            <a:prstGeom prst="rect">
              <a:avLst/>
            </a:prstGeom>
            <a:noFill/>
          </p:spPr>
          <p:txBody>
            <a:bodyPr wrap="square" rtlCol="0">
              <a:spAutoFit/>
            </a:bodyPr>
            <a:lstStyle>
              <a:defPPr>
                <a:defRPr lang="zh-CN"/>
              </a:defPPr>
              <a:lvl1pPr defTabSz="913765">
                <a:lnSpc>
                  <a:spcPts val="2500"/>
                </a:lnSpc>
                <a:defRPr sz="1600">
                  <a:solidFill>
                    <a:schemeClr val="tx1">
                      <a:lumMod val="85000"/>
                      <a:lumOff val="15000"/>
                    </a:schemeClr>
                  </a:solidFill>
                  <a:latin typeface="+mn-ea"/>
                  <a:cs typeface="+mn-ea"/>
                </a:defRPr>
              </a:lvl1pPr>
            </a:lstStyle>
            <a:p>
              <a:pPr>
                <a:lnSpc>
                  <a:spcPct val="150000"/>
                </a:lnSpc>
                <a:buFont typeface="+mj-lt"/>
              </a:pPr>
              <a:r>
                <a:rPr lang="zh-CN" altLang="en-US" sz="2400" b="1" dirty="0">
                  <a:solidFill>
                    <a:srgbClr val="000000"/>
                  </a:solidFill>
                  <a:latin typeface="微软雅黑" panose="020B0503020204020204" pitchFamily="34" charset="-122"/>
                  <a:ea typeface="微软雅黑" panose="020B0503020204020204" pitchFamily="34" charset="-122"/>
                  <a:cs typeface="楷体" panose="02010609060101010101" charset="-122"/>
                </a:rPr>
                <a:t>大量使用多功用插座并串接，插满各类电器设备，长时间通电；</a:t>
              </a:r>
            </a:p>
          </p:txBody>
        </p:sp>
        <p:cxnSp>
          <p:nvCxnSpPr>
            <p:cNvPr id="50" name="直接连接符 49"/>
            <p:cNvCxnSpPr/>
            <p:nvPr/>
          </p:nvCxnSpPr>
          <p:spPr>
            <a:xfrm flipH="1">
              <a:off x="6988335" y="3803849"/>
              <a:ext cx="428625" cy="84296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51" name="组合 50"/>
            <p:cNvGrpSpPr/>
            <p:nvPr/>
          </p:nvGrpSpPr>
          <p:grpSpPr>
            <a:xfrm>
              <a:off x="1425127" y="2006815"/>
              <a:ext cx="5890799" cy="3674684"/>
              <a:chOff x="1425127" y="2006815"/>
              <a:chExt cx="5890799" cy="3674684"/>
            </a:xfrm>
            <a:solidFill>
              <a:srgbClr val="C00000"/>
            </a:solidFill>
          </p:grpSpPr>
          <p:sp>
            <p:nvSpPr>
              <p:cNvPr id="58" name="椭圆 57"/>
              <p:cNvSpPr/>
              <p:nvPr/>
            </p:nvSpPr>
            <p:spPr>
              <a:xfrm>
                <a:off x="1425127" y="2817631"/>
                <a:ext cx="157163" cy="1571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dirty="0">
                  <a:ln>
                    <a:noFill/>
                  </a:ln>
                  <a:solidFill>
                    <a:schemeClr val="tx1">
                      <a:lumMod val="85000"/>
                      <a:lumOff val="15000"/>
                    </a:schemeClr>
                  </a:solidFill>
                  <a:effectLst/>
                  <a:uLnTx/>
                  <a:uFillTx/>
                  <a:latin typeface="+mn-ea"/>
                  <a:cs typeface="+mn-cs"/>
                  <a:sym typeface="Noto Serif CJK SC" panose="02020400000000000000" pitchFamily="18" charset="-122"/>
                </a:endParaRPr>
              </a:p>
            </p:txBody>
          </p:sp>
          <p:sp>
            <p:nvSpPr>
              <p:cNvPr id="59" name="椭圆 58"/>
              <p:cNvSpPr/>
              <p:nvPr/>
            </p:nvSpPr>
            <p:spPr>
              <a:xfrm flipV="1">
                <a:off x="1900615" y="4616173"/>
                <a:ext cx="157163" cy="1571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dirty="0">
                  <a:ln>
                    <a:noFill/>
                  </a:ln>
                  <a:solidFill>
                    <a:schemeClr val="tx1">
                      <a:lumMod val="85000"/>
                      <a:lumOff val="15000"/>
                    </a:schemeClr>
                  </a:solidFill>
                  <a:effectLst/>
                  <a:uLnTx/>
                  <a:uFillTx/>
                  <a:latin typeface="+mn-ea"/>
                  <a:cs typeface="+mn-cs"/>
                  <a:sym typeface="Noto Serif CJK SC" panose="02020400000000000000" pitchFamily="18" charset="-122"/>
                </a:endParaRPr>
              </a:p>
            </p:txBody>
          </p:sp>
          <p:sp>
            <p:nvSpPr>
              <p:cNvPr id="60" name="椭圆 59"/>
              <p:cNvSpPr/>
              <p:nvPr/>
            </p:nvSpPr>
            <p:spPr>
              <a:xfrm>
                <a:off x="6562260" y="2817631"/>
                <a:ext cx="157163" cy="1571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dirty="0">
                  <a:ln>
                    <a:noFill/>
                  </a:ln>
                  <a:solidFill>
                    <a:schemeClr val="tx1">
                      <a:lumMod val="85000"/>
                      <a:lumOff val="15000"/>
                    </a:schemeClr>
                  </a:solidFill>
                  <a:effectLst/>
                  <a:uLnTx/>
                  <a:uFillTx/>
                  <a:latin typeface="+mn-ea"/>
                  <a:cs typeface="+mn-cs"/>
                  <a:sym typeface="Noto Serif CJK SC" panose="02020400000000000000" pitchFamily="18" charset="-122"/>
                </a:endParaRPr>
              </a:p>
            </p:txBody>
          </p:sp>
          <p:sp>
            <p:nvSpPr>
              <p:cNvPr id="61" name="椭圆 60"/>
              <p:cNvSpPr/>
              <p:nvPr/>
            </p:nvSpPr>
            <p:spPr>
              <a:xfrm flipV="1">
                <a:off x="6871529" y="4657852"/>
                <a:ext cx="157163" cy="1571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dirty="0">
                  <a:ln>
                    <a:noFill/>
                  </a:ln>
                  <a:solidFill>
                    <a:schemeClr val="tx1">
                      <a:lumMod val="85000"/>
                      <a:lumOff val="15000"/>
                    </a:schemeClr>
                  </a:solidFill>
                  <a:effectLst/>
                  <a:uLnTx/>
                  <a:uFillTx/>
                  <a:latin typeface="+mn-ea"/>
                  <a:cs typeface="+mn-cs"/>
                  <a:sym typeface="Noto Serif CJK SC" panose="02020400000000000000" pitchFamily="18" charset="-122"/>
                </a:endParaRPr>
              </a:p>
            </p:txBody>
          </p:sp>
          <p:grpSp>
            <p:nvGrpSpPr>
              <p:cNvPr id="62" name="组合 61"/>
              <p:cNvGrpSpPr/>
              <p:nvPr/>
            </p:nvGrpSpPr>
            <p:grpSpPr>
              <a:xfrm>
                <a:off x="1475667" y="2006815"/>
                <a:ext cx="5840259" cy="3674684"/>
                <a:chOff x="1475667" y="2006815"/>
                <a:chExt cx="5840259" cy="3674684"/>
              </a:xfrm>
              <a:grpFill/>
            </p:grpSpPr>
            <p:sp>
              <p:nvSpPr>
                <p:cNvPr id="63" name="椭圆 62"/>
                <p:cNvSpPr/>
                <p:nvPr/>
              </p:nvSpPr>
              <p:spPr>
                <a:xfrm>
                  <a:off x="1535855" y="2006815"/>
                  <a:ext cx="642938" cy="6429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200" b="1" i="0" u="none" strike="noStrike" kern="1200" cap="none" spc="0" normalizeH="0" baseline="0" noProof="0" dirty="0" smtClean="0">
                      <a:ln>
                        <a:noFill/>
                      </a:ln>
                      <a:solidFill>
                        <a:schemeClr val="bg1"/>
                      </a:solidFill>
                      <a:effectLst/>
                      <a:uLnTx/>
                      <a:uFillTx/>
                      <a:latin typeface="+mn-ea"/>
                      <a:cs typeface="+mn-cs"/>
                      <a:sym typeface="Noto Serif CJK SC" panose="02020400000000000000" pitchFamily="18" charset="-122"/>
                    </a:rPr>
                    <a:t>05</a:t>
                  </a:r>
                  <a:endParaRPr kumimoji="0" lang="zh-CN" altLang="en-US" sz="3200" b="1" i="0" u="none" strike="noStrike" kern="1200" cap="none" spc="0" normalizeH="0" baseline="0" noProof="0" dirty="0">
                    <a:ln>
                      <a:noFill/>
                    </a:ln>
                    <a:solidFill>
                      <a:schemeClr val="bg1"/>
                    </a:solidFill>
                    <a:effectLst/>
                    <a:uLnTx/>
                    <a:uFillTx/>
                    <a:latin typeface="+mn-ea"/>
                    <a:cs typeface="+mn-cs"/>
                    <a:sym typeface="Noto Serif CJK SC" panose="02020400000000000000" pitchFamily="18" charset="-122"/>
                  </a:endParaRPr>
                </a:p>
              </p:txBody>
            </p:sp>
            <p:sp>
              <p:nvSpPr>
                <p:cNvPr id="64" name="椭圆 63"/>
                <p:cNvSpPr/>
                <p:nvPr/>
              </p:nvSpPr>
              <p:spPr>
                <a:xfrm>
                  <a:off x="1475667" y="4981531"/>
                  <a:ext cx="642938" cy="6429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1200" cap="none" spc="0" normalizeH="0" baseline="0" noProof="0" dirty="0" smtClean="0">
                      <a:ln>
                        <a:noFill/>
                      </a:ln>
                      <a:solidFill>
                        <a:schemeClr val="bg1"/>
                      </a:solidFill>
                      <a:effectLst/>
                      <a:uLnTx/>
                      <a:uFillTx/>
                      <a:latin typeface="+mn-ea"/>
                      <a:cs typeface="+mn-cs"/>
                      <a:sym typeface="Noto Serif CJK SC" panose="02020400000000000000" pitchFamily="18" charset="-122"/>
                    </a:rPr>
                    <a:t>06</a:t>
                  </a:r>
                  <a:endParaRPr kumimoji="0" lang="zh-CN" altLang="en-US" sz="2800" b="1" i="0" u="none" strike="noStrike" kern="1200" cap="none" spc="0" normalizeH="0" baseline="0" noProof="0" dirty="0">
                    <a:ln>
                      <a:noFill/>
                    </a:ln>
                    <a:solidFill>
                      <a:schemeClr val="bg1"/>
                    </a:solidFill>
                    <a:effectLst/>
                    <a:uLnTx/>
                    <a:uFillTx/>
                    <a:latin typeface="+mn-ea"/>
                    <a:cs typeface="+mn-cs"/>
                    <a:sym typeface="Noto Serif CJK SC" panose="02020400000000000000" pitchFamily="18" charset="-122"/>
                  </a:endParaRPr>
                </a:p>
              </p:txBody>
            </p:sp>
            <p:sp>
              <p:nvSpPr>
                <p:cNvPr id="65" name="椭圆 64"/>
                <p:cNvSpPr/>
                <p:nvPr/>
              </p:nvSpPr>
              <p:spPr>
                <a:xfrm>
                  <a:off x="6672988" y="2006815"/>
                  <a:ext cx="642938" cy="6429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1200" cap="none" spc="0" normalizeH="0" baseline="0" noProof="0" dirty="0" smtClean="0">
                      <a:ln>
                        <a:noFill/>
                      </a:ln>
                      <a:solidFill>
                        <a:schemeClr val="bg1"/>
                      </a:solidFill>
                      <a:effectLst/>
                      <a:uLnTx/>
                      <a:uFillTx/>
                      <a:latin typeface="+mn-ea"/>
                      <a:cs typeface="+mn-cs"/>
                      <a:sym typeface="Noto Serif CJK SC" panose="02020400000000000000" pitchFamily="18" charset="-122"/>
                    </a:rPr>
                    <a:t>07</a:t>
                  </a:r>
                  <a:endParaRPr kumimoji="0" lang="zh-CN" altLang="en-US" sz="2800" b="1" i="0" u="none" strike="noStrike" kern="1200" cap="none" spc="0" normalizeH="0" baseline="0" noProof="0" dirty="0">
                    <a:ln>
                      <a:noFill/>
                    </a:ln>
                    <a:solidFill>
                      <a:schemeClr val="bg1"/>
                    </a:solidFill>
                    <a:effectLst/>
                    <a:uLnTx/>
                    <a:uFillTx/>
                    <a:latin typeface="+mn-ea"/>
                    <a:cs typeface="+mn-cs"/>
                    <a:sym typeface="Noto Serif CJK SC" panose="02020400000000000000" pitchFamily="18" charset="-122"/>
                  </a:endParaRPr>
                </a:p>
              </p:txBody>
            </p:sp>
            <p:sp>
              <p:nvSpPr>
                <p:cNvPr id="66" name="椭圆 65"/>
                <p:cNvSpPr/>
                <p:nvPr/>
              </p:nvSpPr>
              <p:spPr>
                <a:xfrm>
                  <a:off x="6588522" y="5038561"/>
                  <a:ext cx="642938" cy="6429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2800" b="1" dirty="0" smtClean="0">
                      <a:solidFill>
                        <a:schemeClr val="bg1"/>
                      </a:solidFill>
                      <a:latin typeface="+mn-ea"/>
                      <a:sym typeface="Noto Serif CJK SC" panose="02020400000000000000" pitchFamily="18" charset="-122"/>
                    </a:rPr>
                    <a:t>08</a:t>
                  </a:r>
                  <a:endParaRPr lang="zh-CN" altLang="en-US" sz="2800" b="1" dirty="0">
                    <a:solidFill>
                      <a:schemeClr val="bg1"/>
                    </a:solidFill>
                    <a:latin typeface="+mn-ea"/>
                    <a:sym typeface="Noto Serif CJK SC" panose="02020400000000000000" pitchFamily="18" charset="-122"/>
                  </a:endParaRPr>
                </a:p>
              </p:txBody>
            </p:sp>
          </p:grpSp>
        </p:grpSp>
        <p:sp>
          <p:nvSpPr>
            <p:cNvPr id="52" name="弧形 51"/>
            <p:cNvSpPr/>
            <p:nvPr/>
          </p:nvSpPr>
          <p:spPr>
            <a:xfrm>
              <a:off x="6477891" y="4916735"/>
              <a:ext cx="864394" cy="887657"/>
            </a:xfrm>
            <a:prstGeom prst="arc">
              <a:avLst>
                <a:gd name="adj1" fmla="val 3406397"/>
                <a:gd name="adj2" fmla="val 20528884"/>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85000"/>
                    <a:lumOff val="15000"/>
                  </a:schemeClr>
                </a:solidFill>
                <a:effectLst/>
                <a:uLnTx/>
                <a:uFillTx/>
                <a:latin typeface="+mn-ea"/>
                <a:cs typeface="+mn-cs"/>
                <a:sym typeface="Noto Serif CJK SC" panose="02020400000000000000" pitchFamily="18" charset="-122"/>
              </a:endParaRPr>
            </a:p>
          </p:txBody>
        </p:sp>
        <p:grpSp>
          <p:nvGrpSpPr>
            <p:cNvPr id="53" name="组合 52"/>
            <p:cNvGrpSpPr/>
            <p:nvPr/>
          </p:nvGrpSpPr>
          <p:grpSpPr>
            <a:xfrm>
              <a:off x="1364939" y="1896087"/>
              <a:ext cx="6061715" cy="3896140"/>
              <a:chOff x="1364939" y="1896087"/>
              <a:chExt cx="6061715" cy="3896140"/>
            </a:xfrm>
          </p:grpSpPr>
          <p:sp>
            <p:nvSpPr>
              <p:cNvPr id="54" name="弧形 53"/>
              <p:cNvSpPr/>
              <p:nvPr/>
            </p:nvSpPr>
            <p:spPr>
              <a:xfrm>
                <a:off x="1425127" y="1896087"/>
                <a:ext cx="864394" cy="864394"/>
              </a:xfrm>
              <a:prstGeom prst="arc">
                <a:avLst>
                  <a:gd name="adj1" fmla="val 7448849"/>
                  <a:gd name="adj2" fmla="val 17571339"/>
                </a:avLst>
              </a:prstGeom>
              <a:ln w="762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85000"/>
                      <a:lumOff val="15000"/>
                    </a:schemeClr>
                  </a:solidFill>
                  <a:effectLst/>
                  <a:uLnTx/>
                  <a:uFillTx/>
                  <a:latin typeface="+mn-ea"/>
                  <a:cs typeface="+mn-cs"/>
                  <a:sym typeface="Noto Serif CJK SC" panose="02020400000000000000" pitchFamily="18" charset="-122"/>
                </a:endParaRPr>
              </a:p>
            </p:txBody>
          </p:sp>
          <p:sp>
            <p:nvSpPr>
              <p:cNvPr id="55" name="弧形 54"/>
              <p:cNvSpPr/>
              <p:nvPr/>
            </p:nvSpPr>
            <p:spPr>
              <a:xfrm>
                <a:off x="1364939" y="4875542"/>
                <a:ext cx="864394" cy="864394"/>
              </a:xfrm>
              <a:prstGeom prst="arc">
                <a:avLst>
                  <a:gd name="adj1" fmla="val 7448849"/>
                  <a:gd name="adj2" fmla="val 17571339"/>
                </a:avLst>
              </a:prstGeom>
              <a:ln w="762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85000"/>
                      <a:lumOff val="15000"/>
                    </a:schemeClr>
                  </a:solidFill>
                  <a:effectLst/>
                  <a:uLnTx/>
                  <a:uFillTx/>
                  <a:latin typeface="+mn-ea"/>
                  <a:cs typeface="+mn-cs"/>
                  <a:sym typeface="Noto Serif CJK SC" panose="02020400000000000000" pitchFamily="18" charset="-122"/>
                </a:endParaRPr>
              </a:p>
            </p:txBody>
          </p:sp>
          <p:sp>
            <p:nvSpPr>
              <p:cNvPr id="56" name="弧形 55"/>
              <p:cNvSpPr/>
              <p:nvPr/>
            </p:nvSpPr>
            <p:spPr>
              <a:xfrm>
                <a:off x="6562260" y="1896087"/>
                <a:ext cx="864394" cy="864394"/>
              </a:xfrm>
              <a:prstGeom prst="arc">
                <a:avLst>
                  <a:gd name="adj1" fmla="val 7448849"/>
                  <a:gd name="adj2" fmla="val 17571339"/>
                </a:avLst>
              </a:prstGeom>
              <a:ln w="762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85000"/>
                      <a:lumOff val="15000"/>
                    </a:schemeClr>
                  </a:solidFill>
                  <a:effectLst/>
                  <a:uLnTx/>
                  <a:uFillTx/>
                  <a:latin typeface="+mn-ea"/>
                  <a:cs typeface="+mn-cs"/>
                  <a:sym typeface="Noto Serif CJK SC" panose="02020400000000000000" pitchFamily="18" charset="-122"/>
                </a:endParaRPr>
              </a:p>
            </p:txBody>
          </p:sp>
          <p:sp>
            <p:nvSpPr>
              <p:cNvPr id="57" name="弧形 56"/>
              <p:cNvSpPr/>
              <p:nvPr/>
            </p:nvSpPr>
            <p:spPr>
              <a:xfrm>
                <a:off x="6477891" y="4927833"/>
                <a:ext cx="864394" cy="864394"/>
              </a:xfrm>
              <a:prstGeom prst="arc">
                <a:avLst>
                  <a:gd name="adj1" fmla="val 7448849"/>
                  <a:gd name="adj2" fmla="val 17571339"/>
                </a:avLst>
              </a:prstGeom>
              <a:ln w="762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85000"/>
                      <a:lumOff val="15000"/>
                    </a:schemeClr>
                  </a:solidFill>
                  <a:effectLst/>
                  <a:uLnTx/>
                  <a:uFillTx/>
                  <a:latin typeface="+mn-ea"/>
                  <a:cs typeface="+mn-cs"/>
                  <a:sym typeface="Noto Serif CJK SC" panose="02020400000000000000" pitchFamily="18" charset="-122"/>
                </a:endParaRPr>
              </a:p>
            </p:txBody>
          </p:sp>
        </p:grpSp>
      </p:grpSp>
      <p:sp>
        <p:nvSpPr>
          <p:cNvPr id="67" name="文本框 66"/>
          <p:cNvSpPr txBox="1"/>
          <p:nvPr/>
        </p:nvSpPr>
        <p:spPr>
          <a:xfrm>
            <a:off x="2015813" y="4745095"/>
            <a:ext cx="4651897" cy="1135054"/>
          </a:xfrm>
          <a:prstGeom prst="rect">
            <a:avLst/>
          </a:prstGeom>
          <a:noFill/>
        </p:spPr>
        <p:txBody>
          <a:bodyPr wrap="square" rtlCol="0">
            <a:spAutoFit/>
          </a:bodyPr>
          <a:lstStyle>
            <a:defPPr>
              <a:defRPr lang="zh-CN"/>
            </a:defPPr>
            <a:lvl1pPr defTabSz="913765">
              <a:lnSpc>
                <a:spcPts val="2500"/>
              </a:lnSpc>
              <a:defRPr sz="1600">
                <a:solidFill>
                  <a:schemeClr val="tx1">
                    <a:lumMod val="85000"/>
                    <a:lumOff val="15000"/>
                  </a:schemeClr>
                </a:solidFill>
                <a:latin typeface="+mn-ea"/>
                <a:cs typeface="+mn-ea"/>
              </a:defRPr>
            </a:lvl1pPr>
          </a:lstStyle>
          <a:p>
            <a:pPr>
              <a:lnSpc>
                <a:spcPct val="150000"/>
              </a:lnSpc>
              <a:buFont typeface="+mj-lt"/>
            </a:pPr>
            <a:r>
              <a:rPr lang="zh-CN" altLang="en-US" sz="2400" b="1" dirty="0">
                <a:solidFill>
                  <a:srgbClr val="000000"/>
                </a:solidFill>
                <a:latin typeface="微软雅黑" panose="020B0503020204020204" pitchFamily="34" charset="-122"/>
                <a:ea typeface="微软雅黑" panose="020B0503020204020204" pitchFamily="34" charset="-122"/>
                <a:cs typeface="楷体" panose="02010609060101010101" charset="-122"/>
              </a:rPr>
              <a:t>室内的配电箱、柜缺少定期检查，易发生接触不良、打火现象；</a:t>
            </a:r>
          </a:p>
        </p:txBody>
      </p:sp>
      <p:sp>
        <p:nvSpPr>
          <p:cNvPr id="68" name="文本框 67"/>
          <p:cNvSpPr txBox="1"/>
          <p:nvPr/>
        </p:nvSpPr>
        <p:spPr>
          <a:xfrm>
            <a:off x="7426652" y="3775374"/>
            <a:ext cx="4341504" cy="2399665"/>
          </a:xfrm>
          <a:prstGeom prst="rect">
            <a:avLst/>
          </a:prstGeom>
          <a:noFill/>
        </p:spPr>
        <p:txBody>
          <a:bodyPr wrap="square" rtlCol="0">
            <a:spAutoFit/>
          </a:bodyPr>
          <a:lstStyle>
            <a:defPPr>
              <a:defRPr lang="zh-CN"/>
            </a:defPPr>
            <a:lvl1pPr defTabSz="913765">
              <a:lnSpc>
                <a:spcPts val="2500"/>
              </a:lnSpc>
              <a:defRPr sz="1600">
                <a:solidFill>
                  <a:schemeClr val="tx1">
                    <a:lumMod val="85000"/>
                    <a:lumOff val="15000"/>
                  </a:schemeClr>
                </a:solidFill>
                <a:latin typeface="+mn-ea"/>
                <a:cs typeface="+mn-ea"/>
              </a:defRPr>
            </a:lvl1pPr>
          </a:lstStyle>
          <a:p>
            <a:pPr algn="just">
              <a:lnSpc>
                <a:spcPct val="150000"/>
              </a:lnSpc>
              <a:buFont typeface="+mj-lt"/>
            </a:pPr>
            <a:r>
              <a:rPr lang="zh-CN" altLang="zh-CN" sz="2000" b="1" dirty="0">
                <a:solidFill>
                  <a:srgbClr val="000000"/>
                </a:solidFill>
                <a:latin typeface="微软雅黑" panose="020B0503020204020204" pitchFamily="34" charset="-122"/>
                <a:ea typeface="微软雅黑" panose="020B0503020204020204" pitchFamily="34" charset="-122"/>
                <a:cs typeface="楷体" panose="02010609060101010101" charset="-122"/>
                <a:sym typeface="+mn-ea"/>
              </a:rPr>
              <a:t>临时聘用人员管理不规范，存在较多的安全隐患，住宿</a:t>
            </a:r>
            <a:r>
              <a:rPr lang="zh-CN" altLang="zh-CN" sz="2000" b="1" dirty="0" smtClean="0">
                <a:solidFill>
                  <a:srgbClr val="000000"/>
                </a:solidFill>
                <a:latin typeface="微软雅黑" panose="020B0503020204020204" pitchFamily="34" charset="-122"/>
                <a:ea typeface="微软雅黑" panose="020B0503020204020204" pitchFamily="34" charset="-122"/>
                <a:cs typeface="楷体" panose="02010609060101010101" charset="-122"/>
                <a:sym typeface="+mn-ea"/>
              </a:rPr>
              <a:t>散乱</a:t>
            </a:r>
            <a:r>
              <a:rPr lang="zh-CN" altLang="en-US" sz="2000" b="1" dirty="0" smtClean="0">
                <a:solidFill>
                  <a:srgbClr val="000000"/>
                </a:solidFill>
                <a:latin typeface="微软雅黑" panose="020B0503020204020204" pitchFamily="34" charset="-122"/>
                <a:ea typeface="微软雅黑" panose="020B0503020204020204" pitchFamily="34" charset="-122"/>
                <a:cs typeface="楷体" panose="02010609060101010101" charset="-122"/>
                <a:sym typeface="+mn-ea"/>
              </a:rPr>
              <a:t>、</a:t>
            </a:r>
            <a:r>
              <a:rPr lang="zh-CN" altLang="zh-CN" sz="2000" b="1" dirty="0" smtClean="0">
                <a:solidFill>
                  <a:srgbClr val="000000"/>
                </a:solidFill>
                <a:latin typeface="微软雅黑" panose="020B0503020204020204" pitchFamily="34" charset="-122"/>
                <a:ea typeface="微软雅黑" panose="020B0503020204020204" pitchFamily="34" charset="-122"/>
                <a:cs typeface="楷体" panose="02010609060101010101" charset="-122"/>
                <a:sym typeface="+mn-ea"/>
              </a:rPr>
              <a:t>住宿</a:t>
            </a:r>
            <a:r>
              <a:rPr lang="zh-CN" altLang="zh-CN" sz="2000" b="1" dirty="0">
                <a:solidFill>
                  <a:srgbClr val="000000"/>
                </a:solidFill>
                <a:latin typeface="微软雅黑" panose="020B0503020204020204" pitchFamily="34" charset="-122"/>
                <a:ea typeface="微软雅黑" panose="020B0503020204020204" pitchFamily="34" charset="-122"/>
                <a:cs typeface="楷体" panose="02010609060101010101" charset="-122"/>
                <a:sym typeface="+mn-ea"/>
              </a:rPr>
              <a:t>环境极其</a:t>
            </a:r>
            <a:r>
              <a:rPr lang="zh-CN" altLang="zh-CN" sz="2000" b="1" dirty="0" smtClean="0">
                <a:solidFill>
                  <a:srgbClr val="000000"/>
                </a:solidFill>
                <a:latin typeface="微软雅黑" panose="020B0503020204020204" pitchFamily="34" charset="-122"/>
                <a:ea typeface="微软雅黑" panose="020B0503020204020204" pitchFamily="34" charset="-122"/>
                <a:cs typeface="楷体" panose="02010609060101010101" charset="-122"/>
                <a:sym typeface="+mn-ea"/>
              </a:rPr>
              <a:t>简陋</a:t>
            </a:r>
            <a:r>
              <a:rPr lang="zh-CN" altLang="en-US" sz="2000" b="1" dirty="0">
                <a:solidFill>
                  <a:srgbClr val="000000"/>
                </a:solidFill>
                <a:latin typeface="微软雅黑" panose="020B0503020204020204" pitchFamily="34" charset="-122"/>
                <a:ea typeface="微软雅黑" panose="020B0503020204020204" pitchFamily="34" charset="-122"/>
                <a:cs typeface="楷体" panose="02010609060101010101" charset="-122"/>
                <a:sym typeface="+mn-ea"/>
              </a:rPr>
              <a:t>，</a:t>
            </a:r>
            <a:r>
              <a:rPr lang="zh-CN" altLang="zh-CN" sz="2000" b="1" dirty="0" smtClean="0">
                <a:solidFill>
                  <a:srgbClr val="000000"/>
                </a:solidFill>
                <a:latin typeface="微软雅黑" panose="020B0503020204020204" pitchFamily="34" charset="-122"/>
                <a:ea typeface="微软雅黑" panose="020B0503020204020204" pitchFamily="34" charset="-122"/>
                <a:cs typeface="楷体" panose="02010609060101010101" charset="-122"/>
                <a:sym typeface="+mn-ea"/>
              </a:rPr>
              <a:t>且</a:t>
            </a:r>
            <a:r>
              <a:rPr lang="zh-CN" altLang="zh-CN" sz="2000" b="1" dirty="0">
                <a:solidFill>
                  <a:srgbClr val="000000"/>
                </a:solidFill>
                <a:latin typeface="微软雅黑" panose="020B0503020204020204" pitchFamily="34" charset="-122"/>
                <a:ea typeface="微软雅黑" panose="020B0503020204020204" pitchFamily="34" charset="-122"/>
                <a:cs typeface="楷体" panose="02010609060101010101" charset="-122"/>
                <a:sym typeface="+mn-ea"/>
              </a:rPr>
              <a:t>在室内外堆放大量可燃物，存在乱拉电线，使用违章、大功率、劣质电器等安全隐患。</a:t>
            </a:r>
            <a:endParaRPr lang="zh-CN" altLang="en-US" sz="2000" b="1" dirty="0">
              <a:solidFill>
                <a:srgbClr val="000000"/>
              </a:solidFill>
              <a:latin typeface="微软雅黑" panose="020B0503020204020204" pitchFamily="34" charset="-122"/>
              <a:ea typeface="微软雅黑" panose="020B0503020204020204" pitchFamily="34" charset="-122"/>
              <a:cs typeface="楷体" panose="02010609060101010101"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0"/>
            <a:ext cx="12192000" cy="686683"/>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0" y="40352"/>
            <a:ext cx="10104708" cy="646331"/>
          </a:xfrm>
          <a:prstGeom prst="rect">
            <a:avLst/>
          </a:prstGeom>
          <a:noFill/>
        </p:spPr>
        <p:txBody>
          <a:bodyPr wrap="square" rtlCol="0">
            <a:spAutoFit/>
          </a:bodyPr>
          <a:lstStyle/>
          <a:p>
            <a:r>
              <a:rPr lang="zh-CN" altLang="zh-CN" sz="3600" dirty="0">
                <a:solidFill>
                  <a:schemeClr val="bg1"/>
                </a:solidFill>
                <a:latin typeface="微软雅黑" panose="020B0503020204020204" pitchFamily="34" charset="-122"/>
                <a:ea typeface="微软雅黑" panose="020B0503020204020204" pitchFamily="34" charset="-122"/>
                <a:sym typeface="+mn-ea"/>
              </a:rPr>
              <a:t>校园</a:t>
            </a:r>
            <a:r>
              <a:rPr lang="zh-CN" altLang="zh-CN" sz="3600" dirty="0" smtClean="0">
                <a:solidFill>
                  <a:schemeClr val="bg1"/>
                </a:solidFill>
                <a:latin typeface="微软雅黑" panose="020B0503020204020204" pitchFamily="34" charset="-122"/>
                <a:ea typeface="微软雅黑" panose="020B0503020204020204" pitchFamily="34" charset="-122"/>
                <a:sym typeface="+mn-ea"/>
              </a:rPr>
              <a:t>安全</a:t>
            </a:r>
            <a:r>
              <a:rPr lang="zh-CN" altLang="en-US" sz="3600" dirty="0" smtClean="0">
                <a:solidFill>
                  <a:schemeClr val="bg1"/>
                </a:solidFill>
                <a:latin typeface="微软雅黑" panose="020B0503020204020204" pitchFamily="34" charset="-122"/>
                <a:ea typeface="微软雅黑" panose="020B0503020204020204" pitchFamily="34" charset="-122"/>
                <a:sym typeface="+mn-ea"/>
              </a:rPr>
              <a:t>隐患</a:t>
            </a:r>
            <a:endParaRPr lang="zh-CN" altLang="zh-CN" sz="3600" dirty="0">
              <a:solidFill>
                <a:schemeClr val="bg1"/>
              </a:solidFill>
              <a:latin typeface="微软雅黑" panose="020B0503020204020204" pitchFamily="34" charset="-122"/>
              <a:ea typeface="微软雅黑" panose="020B0503020204020204" pitchFamily="34" charset="-122"/>
              <a:sym typeface="+mn-ea"/>
            </a:endParaRPr>
          </a:p>
        </p:txBody>
      </p:sp>
      <p:sp>
        <p:nvSpPr>
          <p:cNvPr id="6" name="文本框 7"/>
          <p:cNvSpPr txBox="1"/>
          <p:nvPr/>
        </p:nvSpPr>
        <p:spPr>
          <a:xfrm>
            <a:off x="3941514" y="5667489"/>
            <a:ext cx="2656587" cy="461665"/>
          </a:xfrm>
          <a:prstGeom prst="rect">
            <a:avLst/>
          </a:prstGeom>
          <a:solidFill>
            <a:srgbClr val="FFC000"/>
          </a:solid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堵塞室内消防设施</a:t>
            </a:r>
          </a:p>
        </p:txBody>
      </p:sp>
      <p:pic>
        <p:nvPicPr>
          <p:cNvPr id="8" name="图片 7" descr="IMG_2094"/>
          <p:cNvPicPr>
            <a:picLocks noChangeAspect="1"/>
          </p:cNvPicPr>
          <p:nvPr/>
        </p:nvPicPr>
        <p:blipFill>
          <a:blip r:embed="rId2" cstate="print"/>
          <a:stretch>
            <a:fillRect/>
          </a:stretch>
        </p:blipFill>
        <p:spPr>
          <a:xfrm>
            <a:off x="3499495" y="1151946"/>
            <a:ext cx="3245019" cy="4328792"/>
          </a:xfrm>
          <a:prstGeom prst="rect">
            <a:avLst/>
          </a:prstGeom>
        </p:spPr>
      </p:pic>
      <p:pic>
        <p:nvPicPr>
          <p:cNvPr id="10" name="图片 9" descr="IMG_0939"/>
          <p:cNvPicPr>
            <a:picLocks noChangeAspect="1"/>
          </p:cNvPicPr>
          <p:nvPr/>
        </p:nvPicPr>
        <p:blipFill>
          <a:blip r:embed="rId3" cstate="print"/>
          <a:stretch>
            <a:fillRect/>
          </a:stretch>
        </p:blipFill>
        <p:spPr>
          <a:xfrm>
            <a:off x="7946351" y="1151946"/>
            <a:ext cx="3289126" cy="4328792"/>
          </a:xfrm>
          <a:prstGeom prst="rect">
            <a:avLst/>
          </a:prstGeom>
        </p:spPr>
      </p:pic>
      <p:sp>
        <p:nvSpPr>
          <p:cNvPr id="11" name="文本框 7"/>
          <p:cNvSpPr txBox="1"/>
          <p:nvPr/>
        </p:nvSpPr>
        <p:spPr>
          <a:xfrm>
            <a:off x="7841666" y="5667490"/>
            <a:ext cx="3498495" cy="461665"/>
          </a:xfrm>
          <a:prstGeom prst="rect">
            <a:avLst/>
          </a:prstGeom>
          <a:solidFill>
            <a:srgbClr val="FFC000"/>
          </a:solid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室内各类油液存储混乱</a:t>
            </a:r>
          </a:p>
        </p:txBody>
      </p:sp>
      <p:grpSp>
        <p:nvGrpSpPr>
          <p:cNvPr id="12" name="组合 11"/>
          <p:cNvGrpSpPr/>
          <p:nvPr/>
        </p:nvGrpSpPr>
        <p:grpSpPr>
          <a:xfrm>
            <a:off x="935496" y="2476358"/>
            <a:ext cx="1548613" cy="2113753"/>
            <a:chOff x="3232944" y="608012"/>
            <a:chExt cx="777875" cy="1114426"/>
          </a:xfrm>
        </p:grpSpPr>
        <p:sp>
          <p:nvSpPr>
            <p:cNvPr id="13" name="Rectangle 132"/>
            <p:cNvSpPr>
              <a:spLocks noChangeArrowheads="1"/>
            </p:cNvSpPr>
            <p:nvPr/>
          </p:nvSpPr>
          <p:spPr bwMode="auto">
            <a:xfrm>
              <a:off x="3552031" y="1247775"/>
              <a:ext cx="120650" cy="71438"/>
            </a:xfrm>
            <a:prstGeom prst="rect">
              <a:avLst/>
            </a:prstGeom>
            <a:solidFill>
              <a:srgbClr val="EBC17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4" name="Freeform 133"/>
            <p:cNvSpPr/>
            <p:nvPr/>
          </p:nvSpPr>
          <p:spPr bwMode="auto">
            <a:xfrm>
              <a:off x="3367881" y="1481137"/>
              <a:ext cx="65088" cy="123825"/>
            </a:xfrm>
            <a:custGeom>
              <a:avLst/>
              <a:gdLst>
                <a:gd name="T0" fmla="*/ 9 w 29"/>
                <a:gd name="T1" fmla="*/ 54 h 56"/>
                <a:gd name="T2" fmla="*/ 29 w 29"/>
                <a:gd name="T3" fmla="*/ 6 h 56"/>
                <a:gd name="T4" fmla="*/ 21 w 29"/>
                <a:gd name="T5" fmla="*/ 0 h 56"/>
                <a:gd name="T6" fmla="*/ 0 w 29"/>
                <a:gd name="T7" fmla="*/ 48 h 56"/>
                <a:gd name="T8" fmla="*/ 9 w 29"/>
                <a:gd name="T9" fmla="*/ 54 h 56"/>
              </a:gdLst>
              <a:ahLst/>
              <a:cxnLst>
                <a:cxn ang="0">
                  <a:pos x="T0" y="T1"/>
                </a:cxn>
                <a:cxn ang="0">
                  <a:pos x="T2" y="T3"/>
                </a:cxn>
                <a:cxn ang="0">
                  <a:pos x="T4" y="T5"/>
                </a:cxn>
                <a:cxn ang="0">
                  <a:pos x="T6" y="T7"/>
                </a:cxn>
                <a:cxn ang="0">
                  <a:pos x="T8" y="T9"/>
                </a:cxn>
              </a:cxnLst>
              <a:rect l="0" t="0" r="r" b="b"/>
              <a:pathLst>
                <a:path w="29" h="56">
                  <a:moveTo>
                    <a:pt x="9" y="54"/>
                  </a:moveTo>
                  <a:cubicBezTo>
                    <a:pt x="13" y="56"/>
                    <a:pt x="29" y="9"/>
                    <a:pt x="29" y="6"/>
                  </a:cubicBezTo>
                  <a:cubicBezTo>
                    <a:pt x="28" y="5"/>
                    <a:pt x="25" y="3"/>
                    <a:pt x="21" y="0"/>
                  </a:cubicBezTo>
                  <a:cubicBezTo>
                    <a:pt x="0" y="48"/>
                    <a:pt x="0" y="48"/>
                    <a:pt x="0" y="48"/>
                  </a:cubicBezTo>
                  <a:cubicBezTo>
                    <a:pt x="5" y="51"/>
                    <a:pt x="8" y="53"/>
                    <a:pt x="9" y="54"/>
                  </a:cubicBezTo>
                  <a:close/>
                </a:path>
              </a:pathLst>
            </a:custGeom>
            <a:solidFill>
              <a:srgbClr val="DF1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134"/>
            <p:cNvSpPr/>
            <p:nvPr/>
          </p:nvSpPr>
          <p:spPr bwMode="auto">
            <a:xfrm>
              <a:off x="3239294" y="1290637"/>
              <a:ext cx="384175" cy="431800"/>
            </a:xfrm>
            <a:custGeom>
              <a:avLst/>
              <a:gdLst>
                <a:gd name="T0" fmla="*/ 99 w 173"/>
                <a:gd name="T1" fmla="*/ 0 h 195"/>
                <a:gd name="T2" fmla="*/ 4 w 173"/>
                <a:gd name="T3" fmla="*/ 65 h 195"/>
                <a:gd name="T4" fmla="*/ 43 w 173"/>
                <a:gd name="T5" fmla="*/ 123 h 195"/>
                <a:gd name="T6" fmla="*/ 64 w 173"/>
                <a:gd name="T7" fmla="*/ 76 h 195"/>
                <a:gd name="T8" fmla="*/ 62 w 173"/>
                <a:gd name="T9" fmla="*/ 73 h 195"/>
                <a:gd name="T10" fmla="*/ 102 w 173"/>
                <a:gd name="T11" fmla="*/ 57 h 195"/>
                <a:gd name="T12" fmla="*/ 70 w 173"/>
                <a:gd name="T13" fmla="*/ 173 h 195"/>
                <a:gd name="T14" fmla="*/ 173 w 173"/>
                <a:gd name="T15" fmla="*/ 195 h 195"/>
                <a:gd name="T16" fmla="*/ 171 w 173"/>
                <a:gd name="T17" fmla="*/ 13 h 195"/>
                <a:gd name="T18" fmla="*/ 99 w 173"/>
                <a:gd name="T19" fmla="*/ 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3" h="195">
                  <a:moveTo>
                    <a:pt x="99" y="0"/>
                  </a:moveTo>
                  <a:cubicBezTo>
                    <a:pt x="91" y="1"/>
                    <a:pt x="10" y="36"/>
                    <a:pt x="4" y="65"/>
                  </a:cubicBezTo>
                  <a:cubicBezTo>
                    <a:pt x="0" y="84"/>
                    <a:pt x="23" y="107"/>
                    <a:pt x="43" y="123"/>
                  </a:cubicBezTo>
                  <a:cubicBezTo>
                    <a:pt x="64" y="76"/>
                    <a:pt x="64" y="76"/>
                    <a:pt x="64" y="76"/>
                  </a:cubicBezTo>
                  <a:cubicBezTo>
                    <a:pt x="62" y="73"/>
                    <a:pt x="62" y="75"/>
                    <a:pt x="62" y="73"/>
                  </a:cubicBezTo>
                  <a:cubicBezTo>
                    <a:pt x="61" y="66"/>
                    <a:pt x="99" y="52"/>
                    <a:pt x="102" y="57"/>
                  </a:cubicBezTo>
                  <a:cubicBezTo>
                    <a:pt x="104" y="61"/>
                    <a:pt x="68" y="162"/>
                    <a:pt x="70" y="173"/>
                  </a:cubicBezTo>
                  <a:cubicBezTo>
                    <a:pt x="71" y="178"/>
                    <a:pt x="122" y="194"/>
                    <a:pt x="173" y="195"/>
                  </a:cubicBezTo>
                  <a:cubicBezTo>
                    <a:pt x="171" y="13"/>
                    <a:pt x="171" y="13"/>
                    <a:pt x="171" y="13"/>
                  </a:cubicBezTo>
                  <a:cubicBezTo>
                    <a:pt x="152" y="11"/>
                    <a:pt x="107" y="0"/>
                    <a:pt x="99" y="0"/>
                  </a:cubicBezTo>
                  <a:close/>
                </a:path>
              </a:pathLst>
            </a:custGeom>
            <a:solidFill>
              <a:srgbClr val="DF1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35"/>
            <p:cNvSpPr/>
            <p:nvPr/>
          </p:nvSpPr>
          <p:spPr bwMode="auto">
            <a:xfrm>
              <a:off x="3352006" y="1470025"/>
              <a:ext cx="63500" cy="117475"/>
            </a:xfrm>
            <a:custGeom>
              <a:avLst/>
              <a:gdLst>
                <a:gd name="T0" fmla="*/ 0 w 28"/>
                <a:gd name="T1" fmla="*/ 47 h 53"/>
                <a:gd name="T2" fmla="*/ 7 w 28"/>
                <a:gd name="T3" fmla="*/ 53 h 53"/>
                <a:gd name="T4" fmla="*/ 28 w 28"/>
                <a:gd name="T5" fmla="*/ 5 h 53"/>
                <a:gd name="T6" fmla="*/ 21 w 28"/>
                <a:gd name="T7" fmla="*/ 0 h 53"/>
                <a:gd name="T8" fmla="*/ 0 w 28"/>
                <a:gd name="T9" fmla="*/ 47 h 53"/>
              </a:gdLst>
              <a:ahLst/>
              <a:cxnLst>
                <a:cxn ang="0">
                  <a:pos x="T0" y="T1"/>
                </a:cxn>
                <a:cxn ang="0">
                  <a:pos x="T2" y="T3"/>
                </a:cxn>
                <a:cxn ang="0">
                  <a:pos x="T4" y="T5"/>
                </a:cxn>
                <a:cxn ang="0">
                  <a:pos x="T6" y="T7"/>
                </a:cxn>
                <a:cxn ang="0">
                  <a:pos x="T8" y="T9"/>
                </a:cxn>
              </a:cxnLst>
              <a:rect l="0" t="0" r="r" b="b"/>
              <a:pathLst>
                <a:path w="28" h="53">
                  <a:moveTo>
                    <a:pt x="0" y="47"/>
                  </a:moveTo>
                  <a:cubicBezTo>
                    <a:pt x="2" y="49"/>
                    <a:pt x="5" y="51"/>
                    <a:pt x="7" y="53"/>
                  </a:cubicBezTo>
                  <a:cubicBezTo>
                    <a:pt x="28" y="5"/>
                    <a:pt x="28" y="5"/>
                    <a:pt x="28" y="5"/>
                  </a:cubicBezTo>
                  <a:cubicBezTo>
                    <a:pt x="26" y="4"/>
                    <a:pt x="23" y="2"/>
                    <a:pt x="21" y="0"/>
                  </a:cubicBezTo>
                  <a:lnTo>
                    <a:pt x="0" y="47"/>
                  </a:lnTo>
                  <a:close/>
                </a:path>
              </a:pathLst>
            </a:custGeom>
            <a:solidFill>
              <a:srgbClr val="FAD404"/>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36"/>
            <p:cNvSpPr/>
            <p:nvPr/>
          </p:nvSpPr>
          <p:spPr bwMode="auto">
            <a:xfrm>
              <a:off x="3334544" y="1458912"/>
              <a:ext cx="65088" cy="114300"/>
            </a:xfrm>
            <a:custGeom>
              <a:avLst/>
              <a:gdLst>
                <a:gd name="T0" fmla="*/ 8 w 29"/>
                <a:gd name="T1" fmla="*/ 52 h 52"/>
                <a:gd name="T2" fmla="*/ 29 w 29"/>
                <a:gd name="T3" fmla="*/ 5 h 52"/>
                <a:gd name="T4" fmla="*/ 21 w 29"/>
                <a:gd name="T5" fmla="*/ 0 h 52"/>
                <a:gd name="T6" fmla="*/ 0 w 29"/>
                <a:gd name="T7" fmla="*/ 47 h 52"/>
                <a:gd name="T8" fmla="*/ 8 w 29"/>
                <a:gd name="T9" fmla="*/ 52 h 52"/>
              </a:gdLst>
              <a:ahLst/>
              <a:cxnLst>
                <a:cxn ang="0">
                  <a:pos x="T0" y="T1"/>
                </a:cxn>
                <a:cxn ang="0">
                  <a:pos x="T2" y="T3"/>
                </a:cxn>
                <a:cxn ang="0">
                  <a:pos x="T4" y="T5"/>
                </a:cxn>
                <a:cxn ang="0">
                  <a:pos x="T6" y="T7"/>
                </a:cxn>
                <a:cxn ang="0">
                  <a:pos x="T8" y="T9"/>
                </a:cxn>
              </a:cxnLst>
              <a:rect l="0" t="0" r="r" b="b"/>
              <a:pathLst>
                <a:path w="29" h="52">
                  <a:moveTo>
                    <a:pt x="8" y="52"/>
                  </a:moveTo>
                  <a:cubicBezTo>
                    <a:pt x="29" y="5"/>
                    <a:pt x="29" y="5"/>
                    <a:pt x="29" y="5"/>
                  </a:cubicBezTo>
                  <a:cubicBezTo>
                    <a:pt x="26" y="3"/>
                    <a:pt x="23" y="2"/>
                    <a:pt x="21" y="0"/>
                  </a:cubicBezTo>
                  <a:cubicBezTo>
                    <a:pt x="0" y="47"/>
                    <a:pt x="0" y="47"/>
                    <a:pt x="0" y="47"/>
                  </a:cubicBezTo>
                  <a:cubicBezTo>
                    <a:pt x="3" y="49"/>
                    <a:pt x="5" y="51"/>
                    <a:pt x="8" y="5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37"/>
            <p:cNvSpPr/>
            <p:nvPr/>
          </p:nvSpPr>
          <p:spPr bwMode="auto">
            <a:xfrm>
              <a:off x="3342481" y="1573212"/>
              <a:ext cx="9525" cy="26988"/>
            </a:xfrm>
            <a:custGeom>
              <a:avLst/>
              <a:gdLst>
                <a:gd name="T0" fmla="*/ 5 w 5"/>
                <a:gd name="T1" fmla="*/ 0 h 12"/>
                <a:gd name="T2" fmla="*/ 0 w 5"/>
                <a:gd name="T3" fmla="*/ 12 h 12"/>
                <a:gd name="T4" fmla="*/ 5 w 5"/>
                <a:gd name="T5" fmla="*/ 0 h 12"/>
                <a:gd name="T6" fmla="*/ 5 w 5"/>
                <a:gd name="T7" fmla="*/ 0 h 12"/>
              </a:gdLst>
              <a:ahLst/>
              <a:cxnLst>
                <a:cxn ang="0">
                  <a:pos x="T0" y="T1"/>
                </a:cxn>
                <a:cxn ang="0">
                  <a:pos x="T2" y="T3"/>
                </a:cxn>
                <a:cxn ang="0">
                  <a:pos x="T4" y="T5"/>
                </a:cxn>
                <a:cxn ang="0">
                  <a:pos x="T6" y="T7"/>
                </a:cxn>
              </a:cxnLst>
              <a:rect l="0" t="0" r="r" b="b"/>
              <a:pathLst>
                <a:path w="5" h="12">
                  <a:moveTo>
                    <a:pt x="5" y="0"/>
                  </a:moveTo>
                  <a:cubicBezTo>
                    <a:pt x="0" y="12"/>
                    <a:pt x="0" y="12"/>
                    <a:pt x="0" y="12"/>
                  </a:cubicBezTo>
                  <a:cubicBezTo>
                    <a:pt x="5" y="0"/>
                    <a:pt x="5" y="0"/>
                    <a:pt x="5" y="0"/>
                  </a:cubicBezTo>
                  <a:cubicBezTo>
                    <a:pt x="5" y="0"/>
                    <a:pt x="5" y="0"/>
                    <a:pt x="5"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38"/>
            <p:cNvSpPr/>
            <p:nvPr/>
          </p:nvSpPr>
          <p:spPr bwMode="auto">
            <a:xfrm>
              <a:off x="3352006" y="1470025"/>
              <a:ext cx="47625" cy="103188"/>
            </a:xfrm>
            <a:custGeom>
              <a:avLst/>
              <a:gdLst>
                <a:gd name="T0" fmla="*/ 21 w 21"/>
                <a:gd name="T1" fmla="*/ 0 h 47"/>
                <a:gd name="T2" fmla="*/ 21 w 21"/>
                <a:gd name="T3" fmla="*/ 0 h 47"/>
                <a:gd name="T4" fmla="*/ 0 w 21"/>
                <a:gd name="T5" fmla="*/ 47 h 47"/>
                <a:gd name="T6" fmla="*/ 0 w 21"/>
                <a:gd name="T7" fmla="*/ 47 h 47"/>
                <a:gd name="T8" fmla="*/ 21 w 21"/>
                <a:gd name="T9" fmla="*/ 0 h 47"/>
              </a:gdLst>
              <a:ahLst/>
              <a:cxnLst>
                <a:cxn ang="0">
                  <a:pos x="T0" y="T1"/>
                </a:cxn>
                <a:cxn ang="0">
                  <a:pos x="T2" y="T3"/>
                </a:cxn>
                <a:cxn ang="0">
                  <a:pos x="T4" y="T5"/>
                </a:cxn>
                <a:cxn ang="0">
                  <a:pos x="T6" y="T7"/>
                </a:cxn>
                <a:cxn ang="0">
                  <a:pos x="T8" y="T9"/>
                </a:cxn>
              </a:cxnLst>
              <a:rect l="0" t="0" r="r" b="b"/>
              <a:pathLst>
                <a:path w="21" h="47">
                  <a:moveTo>
                    <a:pt x="21" y="0"/>
                  </a:moveTo>
                  <a:cubicBezTo>
                    <a:pt x="21" y="0"/>
                    <a:pt x="21" y="0"/>
                    <a:pt x="21" y="0"/>
                  </a:cubicBezTo>
                  <a:cubicBezTo>
                    <a:pt x="0" y="47"/>
                    <a:pt x="0" y="47"/>
                    <a:pt x="0" y="47"/>
                  </a:cubicBezTo>
                  <a:cubicBezTo>
                    <a:pt x="0" y="47"/>
                    <a:pt x="0" y="47"/>
                    <a:pt x="0" y="47"/>
                  </a:cubicBezTo>
                  <a:lnTo>
                    <a:pt x="21" y="0"/>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139"/>
            <p:cNvSpPr/>
            <p:nvPr/>
          </p:nvSpPr>
          <p:spPr bwMode="auto">
            <a:xfrm>
              <a:off x="3410744" y="1544637"/>
              <a:ext cx="209550" cy="60325"/>
            </a:xfrm>
            <a:custGeom>
              <a:avLst/>
              <a:gdLst>
                <a:gd name="T0" fmla="*/ 5 w 95"/>
                <a:gd name="T1" fmla="*/ 0 h 27"/>
                <a:gd name="T2" fmla="*/ 0 w 95"/>
                <a:gd name="T3" fmla="*/ 15 h 27"/>
                <a:gd name="T4" fmla="*/ 87 w 95"/>
                <a:gd name="T5" fmla="*/ 27 h 27"/>
                <a:gd name="T6" fmla="*/ 95 w 95"/>
                <a:gd name="T7" fmla="*/ 27 h 27"/>
                <a:gd name="T8" fmla="*/ 94 w 95"/>
                <a:gd name="T9" fmla="*/ 12 h 27"/>
                <a:gd name="T10" fmla="*/ 5 w 95"/>
                <a:gd name="T11" fmla="*/ 0 h 27"/>
              </a:gdLst>
              <a:ahLst/>
              <a:cxnLst>
                <a:cxn ang="0">
                  <a:pos x="T0" y="T1"/>
                </a:cxn>
                <a:cxn ang="0">
                  <a:pos x="T2" y="T3"/>
                </a:cxn>
                <a:cxn ang="0">
                  <a:pos x="T4" y="T5"/>
                </a:cxn>
                <a:cxn ang="0">
                  <a:pos x="T6" y="T7"/>
                </a:cxn>
                <a:cxn ang="0">
                  <a:pos x="T8" y="T9"/>
                </a:cxn>
                <a:cxn ang="0">
                  <a:pos x="T10" y="T11"/>
                </a:cxn>
              </a:cxnLst>
              <a:rect l="0" t="0" r="r" b="b"/>
              <a:pathLst>
                <a:path w="95" h="27">
                  <a:moveTo>
                    <a:pt x="5" y="0"/>
                  </a:moveTo>
                  <a:cubicBezTo>
                    <a:pt x="0" y="15"/>
                    <a:pt x="0" y="15"/>
                    <a:pt x="0" y="15"/>
                  </a:cubicBezTo>
                  <a:cubicBezTo>
                    <a:pt x="3" y="16"/>
                    <a:pt x="38" y="27"/>
                    <a:pt x="87" y="27"/>
                  </a:cubicBezTo>
                  <a:cubicBezTo>
                    <a:pt x="89" y="27"/>
                    <a:pt x="92" y="27"/>
                    <a:pt x="95" y="27"/>
                  </a:cubicBezTo>
                  <a:cubicBezTo>
                    <a:pt x="94" y="12"/>
                    <a:pt x="94" y="12"/>
                    <a:pt x="94" y="12"/>
                  </a:cubicBezTo>
                  <a:cubicBezTo>
                    <a:pt x="43" y="13"/>
                    <a:pt x="6" y="1"/>
                    <a:pt x="5" y="0"/>
                  </a:cubicBezTo>
                  <a:close/>
                </a:path>
              </a:pathLst>
            </a:custGeom>
            <a:solidFill>
              <a:srgbClr val="FAD404"/>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140"/>
            <p:cNvSpPr/>
            <p:nvPr/>
          </p:nvSpPr>
          <p:spPr bwMode="auto">
            <a:xfrm>
              <a:off x="3401219" y="1576387"/>
              <a:ext cx="219075" cy="60325"/>
            </a:xfrm>
            <a:custGeom>
              <a:avLst/>
              <a:gdLst>
                <a:gd name="T0" fmla="*/ 5 w 99"/>
                <a:gd name="T1" fmla="*/ 0 h 27"/>
                <a:gd name="T2" fmla="*/ 0 w 99"/>
                <a:gd name="T3" fmla="*/ 14 h 27"/>
                <a:gd name="T4" fmla="*/ 91 w 99"/>
                <a:gd name="T5" fmla="*/ 27 h 27"/>
                <a:gd name="T6" fmla="*/ 99 w 99"/>
                <a:gd name="T7" fmla="*/ 27 h 27"/>
                <a:gd name="T8" fmla="*/ 99 w 99"/>
                <a:gd name="T9" fmla="*/ 12 h 27"/>
                <a:gd name="T10" fmla="*/ 5 w 99"/>
                <a:gd name="T11" fmla="*/ 0 h 27"/>
              </a:gdLst>
              <a:ahLst/>
              <a:cxnLst>
                <a:cxn ang="0">
                  <a:pos x="T0" y="T1"/>
                </a:cxn>
                <a:cxn ang="0">
                  <a:pos x="T2" y="T3"/>
                </a:cxn>
                <a:cxn ang="0">
                  <a:pos x="T4" y="T5"/>
                </a:cxn>
                <a:cxn ang="0">
                  <a:pos x="T6" y="T7"/>
                </a:cxn>
                <a:cxn ang="0">
                  <a:pos x="T8" y="T9"/>
                </a:cxn>
                <a:cxn ang="0">
                  <a:pos x="T10" y="T11"/>
                </a:cxn>
              </a:cxnLst>
              <a:rect l="0" t="0" r="r" b="b"/>
              <a:pathLst>
                <a:path w="99" h="27">
                  <a:moveTo>
                    <a:pt x="5" y="0"/>
                  </a:moveTo>
                  <a:cubicBezTo>
                    <a:pt x="0" y="14"/>
                    <a:pt x="0" y="14"/>
                    <a:pt x="0" y="14"/>
                  </a:cubicBezTo>
                  <a:cubicBezTo>
                    <a:pt x="3" y="15"/>
                    <a:pt x="40" y="27"/>
                    <a:pt x="91" y="27"/>
                  </a:cubicBezTo>
                  <a:cubicBezTo>
                    <a:pt x="93" y="27"/>
                    <a:pt x="96" y="27"/>
                    <a:pt x="99" y="27"/>
                  </a:cubicBezTo>
                  <a:cubicBezTo>
                    <a:pt x="99" y="12"/>
                    <a:pt x="99" y="12"/>
                    <a:pt x="99" y="12"/>
                  </a:cubicBezTo>
                  <a:cubicBezTo>
                    <a:pt x="46" y="13"/>
                    <a:pt x="5" y="0"/>
                    <a:pt x="5"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141"/>
            <p:cNvSpPr/>
            <p:nvPr/>
          </p:nvSpPr>
          <p:spPr bwMode="auto">
            <a:xfrm>
              <a:off x="3617119" y="1319212"/>
              <a:ext cx="1588" cy="39688"/>
            </a:xfrm>
            <a:custGeom>
              <a:avLst/>
              <a:gdLst>
                <a:gd name="T0" fmla="*/ 0 w 1"/>
                <a:gd name="T1" fmla="*/ 0 h 25"/>
                <a:gd name="T2" fmla="*/ 1 w 1"/>
                <a:gd name="T3" fmla="*/ 25 h 25"/>
                <a:gd name="T4" fmla="*/ 1 w 1"/>
                <a:gd name="T5" fmla="*/ 0 h 25"/>
                <a:gd name="T6" fmla="*/ 0 w 1"/>
                <a:gd name="T7" fmla="*/ 0 h 25"/>
              </a:gdLst>
              <a:ahLst/>
              <a:cxnLst>
                <a:cxn ang="0">
                  <a:pos x="T0" y="T1"/>
                </a:cxn>
                <a:cxn ang="0">
                  <a:pos x="T2" y="T3"/>
                </a:cxn>
                <a:cxn ang="0">
                  <a:pos x="T4" y="T5"/>
                </a:cxn>
                <a:cxn ang="0">
                  <a:pos x="T6" y="T7"/>
                </a:cxn>
              </a:cxnLst>
              <a:rect l="0" t="0" r="r" b="b"/>
              <a:pathLst>
                <a:path w="1" h="25">
                  <a:moveTo>
                    <a:pt x="0" y="0"/>
                  </a:moveTo>
                  <a:lnTo>
                    <a:pt x="1" y="25"/>
                  </a:lnTo>
                  <a:lnTo>
                    <a:pt x="1" y="0"/>
                  </a:lnTo>
                  <a:lnTo>
                    <a:pt x="0" y="0"/>
                  </a:lnTo>
                  <a:close/>
                </a:path>
              </a:pathLst>
            </a:custGeom>
            <a:solidFill>
              <a:srgbClr val="1F1F1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142"/>
            <p:cNvSpPr/>
            <p:nvPr/>
          </p:nvSpPr>
          <p:spPr bwMode="auto">
            <a:xfrm>
              <a:off x="3399631" y="1498600"/>
              <a:ext cx="80963" cy="119063"/>
            </a:xfrm>
            <a:custGeom>
              <a:avLst/>
              <a:gdLst>
                <a:gd name="T0" fmla="*/ 13 w 37"/>
                <a:gd name="T1" fmla="*/ 5 h 54"/>
                <a:gd name="T2" fmla="*/ 31 w 37"/>
                <a:gd name="T3" fmla="*/ 5 h 54"/>
                <a:gd name="T4" fmla="*/ 27 w 37"/>
                <a:gd name="T5" fmla="*/ 20 h 54"/>
                <a:gd name="T6" fmla="*/ 32 w 37"/>
                <a:gd name="T7" fmla="*/ 35 h 54"/>
                <a:gd name="T8" fmla="*/ 10 w 37"/>
                <a:gd name="T9" fmla="*/ 50 h 54"/>
                <a:gd name="T10" fmla="*/ 0 w 37"/>
                <a:gd name="T11" fmla="*/ 40 h 54"/>
                <a:gd name="T12" fmla="*/ 13 w 37"/>
                <a:gd name="T13" fmla="*/ 5 h 54"/>
              </a:gdLst>
              <a:ahLst/>
              <a:cxnLst>
                <a:cxn ang="0">
                  <a:pos x="T0" y="T1"/>
                </a:cxn>
                <a:cxn ang="0">
                  <a:pos x="T2" y="T3"/>
                </a:cxn>
                <a:cxn ang="0">
                  <a:pos x="T4" y="T5"/>
                </a:cxn>
                <a:cxn ang="0">
                  <a:pos x="T6" y="T7"/>
                </a:cxn>
                <a:cxn ang="0">
                  <a:pos x="T8" y="T9"/>
                </a:cxn>
                <a:cxn ang="0">
                  <a:pos x="T10" y="T11"/>
                </a:cxn>
                <a:cxn ang="0">
                  <a:pos x="T12" y="T13"/>
                </a:cxn>
              </a:cxnLst>
              <a:rect l="0" t="0" r="r" b="b"/>
              <a:pathLst>
                <a:path w="37" h="54">
                  <a:moveTo>
                    <a:pt x="13" y="5"/>
                  </a:moveTo>
                  <a:cubicBezTo>
                    <a:pt x="19" y="2"/>
                    <a:pt x="27" y="0"/>
                    <a:pt x="31" y="5"/>
                  </a:cubicBezTo>
                  <a:cubicBezTo>
                    <a:pt x="37" y="12"/>
                    <a:pt x="27" y="20"/>
                    <a:pt x="27" y="20"/>
                  </a:cubicBezTo>
                  <a:cubicBezTo>
                    <a:pt x="27" y="20"/>
                    <a:pt x="37" y="23"/>
                    <a:pt x="32" y="35"/>
                  </a:cubicBezTo>
                  <a:cubicBezTo>
                    <a:pt x="28" y="47"/>
                    <a:pt x="18" y="54"/>
                    <a:pt x="10" y="50"/>
                  </a:cubicBezTo>
                  <a:cubicBezTo>
                    <a:pt x="6" y="48"/>
                    <a:pt x="3" y="44"/>
                    <a:pt x="0" y="40"/>
                  </a:cubicBezTo>
                  <a:cubicBezTo>
                    <a:pt x="8" y="24"/>
                    <a:pt x="12" y="10"/>
                    <a:pt x="13" y="5"/>
                  </a:cubicBezTo>
                  <a:close/>
                </a:path>
              </a:pathLst>
            </a:custGeom>
            <a:solidFill>
              <a:srgbClr val="FDD083"/>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143"/>
            <p:cNvSpPr/>
            <p:nvPr/>
          </p:nvSpPr>
          <p:spPr bwMode="auto">
            <a:xfrm>
              <a:off x="3459956" y="1270000"/>
              <a:ext cx="158750" cy="98425"/>
            </a:xfrm>
            <a:custGeom>
              <a:avLst/>
              <a:gdLst>
                <a:gd name="T0" fmla="*/ 30 w 72"/>
                <a:gd name="T1" fmla="*/ 1 h 44"/>
                <a:gd name="T2" fmla="*/ 0 w 72"/>
                <a:gd name="T3" fmla="*/ 9 h 44"/>
                <a:gd name="T4" fmla="*/ 54 w 72"/>
                <a:gd name="T5" fmla="*/ 43 h 44"/>
                <a:gd name="T6" fmla="*/ 72 w 72"/>
                <a:gd name="T7" fmla="*/ 24 h 44"/>
                <a:gd name="T8" fmla="*/ 71 w 72"/>
                <a:gd name="T9" fmla="*/ 20 h 44"/>
                <a:gd name="T10" fmla="*/ 30 w 72"/>
                <a:gd name="T11" fmla="*/ 1 h 44"/>
              </a:gdLst>
              <a:ahLst/>
              <a:cxnLst>
                <a:cxn ang="0">
                  <a:pos x="T0" y="T1"/>
                </a:cxn>
                <a:cxn ang="0">
                  <a:pos x="T2" y="T3"/>
                </a:cxn>
                <a:cxn ang="0">
                  <a:pos x="T4" y="T5"/>
                </a:cxn>
                <a:cxn ang="0">
                  <a:pos x="T6" y="T7"/>
                </a:cxn>
                <a:cxn ang="0">
                  <a:pos x="T8" y="T9"/>
                </a:cxn>
                <a:cxn ang="0">
                  <a:pos x="T10" y="T11"/>
                </a:cxn>
              </a:cxnLst>
              <a:rect l="0" t="0" r="r" b="b"/>
              <a:pathLst>
                <a:path w="72" h="44">
                  <a:moveTo>
                    <a:pt x="30" y="1"/>
                  </a:moveTo>
                  <a:cubicBezTo>
                    <a:pt x="24" y="0"/>
                    <a:pt x="0" y="8"/>
                    <a:pt x="0" y="9"/>
                  </a:cubicBezTo>
                  <a:cubicBezTo>
                    <a:pt x="0" y="11"/>
                    <a:pt x="50" y="44"/>
                    <a:pt x="54" y="43"/>
                  </a:cubicBezTo>
                  <a:cubicBezTo>
                    <a:pt x="56" y="43"/>
                    <a:pt x="68" y="29"/>
                    <a:pt x="72" y="24"/>
                  </a:cubicBezTo>
                  <a:cubicBezTo>
                    <a:pt x="71" y="20"/>
                    <a:pt x="71" y="20"/>
                    <a:pt x="71" y="20"/>
                  </a:cubicBezTo>
                  <a:cubicBezTo>
                    <a:pt x="66" y="17"/>
                    <a:pt x="36" y="1"/>
                    <a:pt x="30" y="1"/>
                  </a:cubicBezTo>
                  <a:close/>
                </a:path>
              </a:pathLst>
            </a:custGeom>
            <a:solidFill>
              <a:srgbClr val="1F1F1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144"/>
            <p:cNvSpPr/>
            <p:nvPr/>
          </p:nvSpPr>
          <p:spPr bwMode="auto">
            <a:xfrm>
              <a:off x="3232944" y="838200"/>
              <a:ext cx="765175" cy="427038"/>
            </a:xfrm>
            <a:custGeom>
              <a:avLst/>
              <a:gdLst>
                <a:gd name="T0" fmla="*/ 173 w 345"/>
                <a:gd name="T1" fmla="*/ 0 h 193"/>
                <a:gd name="T2" fmla="*/ 173 w 345"/>
                <a:gd name="T3" fmla="*/ 193 h 193"/>
                <a:gd name="T4" fmla="*/ 173 w 345"/>
                <a:gd name="T5" fmla="*/ 0 h 193"/>
              </a:gdLst>
              <a:ahLst/>
              <a:cxnLst>
                <a:cxn ang="0">
                  <a:pos x="T0" y="T1"/>
                </a:cxn>
                <a:cxn ang="0">
                  <a:pos x="T2" y="T3"/>
                </a:cxn>
                <a:cxn ang="0">
                  <a:pos x="T4" y="T5"/>
                </a:cxn>
              </a:cxnLst>
              <a:rect l="0" t="0" r="r" b="b"/>
              <a:pathLst>
                <a:path w="345" h="193">
                  <a:moveTo>
                    <a:pt x="173" y="0"/>
                  </a:moveTo>
                  <a:cubicBezTo>
                    <a:pt x="0" y="0"/>
                    <a:pt x="70" y="193"/>
                    <a:pt x="173" y="193"/>
                  </a:cubicBezTo>
                  <a:cubicBezTo>
                    <a:pt x="275" y="193"/>
                    <a:pt x="345" y="0"/>
                    <a:pt x="173" y="0"/>
                  </a:cubicBezTo>
                  <a:close/>
                </a:path>
              </a:pathLst>
            </a:custGeom>
            <a:solidFill>
              <a:srgbClr val="FDD083"/>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145"/>
            <p:cNvSpPr/>
            <p:nvPr/>
          </p:nvSpPr>
          <p:spPr bwMode="auto">
            <a:xfrm>
              <a:off x="3361531" y="742950"/>
              <a:ext cx="519113" cy="392113"/>
            </a:xfrm>
            <a:custGeom>
              <a:avLst/>
              <a:gdLst>
                <a:gd name="T0" fmla="*/ 114 w 234"/>
                <a:gd name="T1" fmla="*/ 66 h 177"/>
                <a:gd name="T2" fmla="*/ 153 w 234"/>
                <a:gd name="T3" fmla="*/ 64 h 177"/>
                <a:gd name="T4" fmla="*/ 206 w 234"/>
                <a:gd name="T5" fmla="*/ 130 h 177"/>
                <a:gd name="T6" fmla="*/ 222 w 234"/>
                <a:gd name="T7" fmla="*/ 135 h 177"/>
                <a:gd name="T8" fmla="*/ 119 w 234"/>
                <a:gd name="T9" fmla="*/ 0 h 177"/>
                <a:gd name="T10" fmla="*/ 10 w 234"/>
                <a:gd name="T11" fmla="*/ 131 h 177"/>
                <a:gd name="T12" fmla="*/ 30 w 234"/>
                <a:gd name="T13" fmla="*/ 131 h 177"/>
                <a:gd name="T14" fmla="*/ 114 w 234"/>
                <a:gd name="T15" fmla="*/ 66 h 1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4" h="177">
                  <a:moveTo>
                    <a:pt x="114" y="66"/>
                  </a:moveTo>
                  <a:cubicBezTo>
                    <a:pt x="133" y="66"/>
                    <a:pt x="141" y="58"/>
                    <a:pt x="153" y="64"/>
                  </a:cubicBezTo>
                  <a:cubicBezTo>
                    <a:pt x="178" y="75"/>
                    <a:pt x="200" y="108"/>
                    <a:pt x="206" y="130"/>
                  </a:cubicBezTo>
                  <a:cubicBezTo>
                    <a:pt x="215" y="164"/>
                    <a:pt x="210" y="161"/>
                    <a:pt x="222" y="135"/>
                  </a:cubicBezTo>
                  <a:cubicBezTo>
                    <a:pt x="234" y="110"/>
                    <a:pt x="204" y="0"/>
                    <a:pt x="119" y="0"/>
                  </a:cubicBezTo>
                  <a:cubicBezTo>
                    <a:pt x="33" y="0"/>
                    <a:pt x="0" y="90"/>
                    <a:pt x="10" y="131"/>
                  </a:cubicBezTo>
                  <a:cubicBezTo>
                    <a:pt x="22" y="177"/>
                    <a:pt x="22" y="166"/>
                    <a:pt x="30" y="131"/>
                  </a:cubicBezTo>
                  <a:cubicBezTo>
                    <a:pt x="37" y="96"/>
                    <a:pt x="53" y="68"/>
                    <a:pt x="114" y="66"/>
                  </a:cubicBezTo>
                  <a:close/>
                </a:path>
              </a:pathLst>
            </a:custGeom>
            <a:solidFill>
              <a:srgbClr val="603913"/>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146"/>
            <p:cNvSpPr/>
            <p:nvPr/>
          </p:nvSpPr>
          <p:spPr bwMode="auto">
            <a:xfrm>
              <a:off x="3390106" y="822325"/>
              <a:ext cx="468313" cy="290513"/>
            </a:xfrm>
            <a:custGeom>
              <a:avLst/>
              <a:gdLst>
                <a:gd name="T0" fmla="*/ 150 w 211"/>
                <a:gd name="T1" fmla="*/ 29 h 131"/>
                <a:gd name="T2" fmla="*/ 71 w 211"/>
                <a:gd name="T3" fmla="*/ 64 h 131"/>
                <a:gd name="T4" fmla="*/ 84 w 211"/>
                <a:gd name="T5" fmla="*/ 47 h 131"/>
                <a:gd name="T6" fmla="*/ 36 w 211"/>
                <a:gd name="T7" fmla="*/ 73 h 131"/>
                <a:gd name="T8" fmla="*/ 45 w 211"/>
                <a:gd name="T9" fmla="*/ 56 h 131"/>
                <a:gd name="T10" fmla="*/ 23 w 211"/>
                <a:gd name="T11" fmla="*/ 111 h 131"/>
                <a:gd name="T12" fmla="*/ 13 w 211"/>
                <a:gd name="T13" fmla="*/ 104 h 131"/>
                <a:gd name="T14" fmla="*/ 8 w 211"/>
                <a:gd name="T15" fmla="*/ 40 h 131"/>
                <a:gd name="T16" fmla="*/ 141 w 211"/>
                <a:gd name="T17" fmla="*/ 0 h 131"/>
                <a:gd name="T18" fmla="*/ 204 w 211"/>
                <a:gd name="T19" fmla="*/ 43 h 131"/>
                <a:gd name="T20" fmla="*/ 197 w 211"/>
                <a:gd name="T21" fmla="*/ 104 h 131"/>
                <a:gd name="T22" fmla="*/ 188 w 211"/>
                <a:gd name="T23" fmla="*/ 103 h 131"/>
                <a:gd name="T24" fmla="*/ 150 w 211"/>
                <a:gd name="T25" fmla="*/ 29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1" h="131">
                  <a:moveTo>
                    <a:pt x="150" y="29"/>
                  </a:moveTo>
                  <a:cubicBezTo>
                    <a:pt x="138" y="40"/>
                    <a:pt x="96" y="64"/>
                    <a:pt x="71" y="64"/>
                  </a:cubicBezTo>
                  <a:cubicBezTo>
                    <a:pt x="78" y="59"/>
                    <a:pt x="82" y="53"/>
                    <a:pt x="84" y="47"/>
                  </a:cubicBezTo>
                  <a:cubicBezTo>
                    <a:pt x="86" y="40"/>
                    <a:pt x="51" y="71"/>
                    <a:pt x="36" y="73"/>
                  </a:cubicBezTo>
                  <a:cubicBezTo>
                    <a:pt x="44" y="64"/>
                    <a:pt x="45" y="60"/>
                    <a:pt x="45" y="56"/>
                  </a:cubicBezTo>
                  <a:cubicBezTo>
                    <a:pt x="22" y="68"/>
                    <a:pt x="22" y="92"/>
                    <a:pt x="23" y="111"/>
                  </a:cubicBezTo>
                  <a:cubicBezTo>
                    <a:pt x="23" y="131"/>
                    <a:pt x="12" y="125"/>
                    <a:pt x="13" y="104"/>
                  </a:cubicBezTo>
                  <a:cubicBezTo>
                    <a:pt x="15" y="83"/>
                    <a:pt x="0" y="57"/>
                    <a:pt x="8" y="40"/>
                  </a:cubicBezTo>
                  <a:cubicBezTo>
                    <a:pt x="15" y="23"/>
                    <a:pt x="111" y="0"/>
                    <a:pt x="141" y="0"/>
                  </a:cubicBezTo>
                  <a:cubicBezTo>
                    <a:pt x="171" y="0"/>
                    <a:pt x="196" y="30"/>
                    <a:pt x="204" y="43"/>
                  </a:cubicBezTo>
                  <a:cubicBezTo>
                    <a:pt x="211" y="56"/>
                    <a:pt x="197" y="92"/>
                    <a:pt x="197" y="104"/>
                  </a:cubicBezTo>
                  <a:cubicBezTo>
                    <a:pt x="198" y="115"/>
                    <a:pt x="188" y="128"/>
                    <a:pt x="188" y="103"/>
                  </a:cubicBezTo>
                  <a:cubicBezTo>
                    <a:pt x="188" y="79"/>
                    <a:pt x="173" y="53"/>
                    <a:pt x="150" y="29"/>
                  </a:cubicBezTo>
                  <a:close/>
                </a:path>
              </a:pathLst>
            </a:custGeom>
            <a:solidFill>
              <a:srgbClr val="603913"/>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147"/>
            <p:cNvSpPr/>
            <p:nvPr/>
          </p:nvSpPr>
          <p:spPr bwMode="auto">
            <a:xfrm>
              <a:off x="3809206" y="985837"/>
              <a:ext cx="60325" cy="117475"/>
            </a:xfrm>
            <a:custGeom>
              <a:avLst/>
              <a:gdLst>
                <a:gd name="T0" fmla="*/ 19 w 27"/>
                <a:gd name="T1" fmla="*/ 2 h 53"/>
                <a:gd name="T2" fmla="*/ 24 w 27"/>
                <a:gd name="T3" fmla="*/ 29 h 53"/>
                <a:gd name="T4" fmla="*/ 8 w 27"/>
                <a:gd name="T5" fmla="*/ 52 h 53"/>
                <a:gd name="T6" fmla="*/ 3 w 27"/>
                <a:gd name="T7" fmla="*/ 25 h 53"/>
                <a:gd name="T8" fmla="*/ 19 w 27"/>
                <a:gd name="T9" fmla="*/ 2 h 53"/>
              </a:gdLst>
              <a:ahLst/>
              <a:cxnLst>
                <a:cxn ang="0">
                  <a:pos x="T0" y="T1"/>
                </a:cxn>
                <a:cxn ang="0">
                  <a:pos x="T2" y="T3"/>
                </a:cxn>
                <a:cxn ang="0">
                  <a:pos x="T4" y="T5"/>
                </a:cxn>
                <a:cxn ang="0">
                  <a:pos x="T6" y="T7"/>
                </a:cxn>
                <a:cxn ang="0">
                  <a:pos x="T8" y="T9"/>
                </a:cxn>
              </a:cxnLst>
              <a:rect l="0" t="0" r="r" b="b"/>
              <a:pathLst>
                <a:path w="27" h="53">
                  <a:moveTo>
                    <a:pt x="19" y="2"/>
                  </a:moveTo>
                  <a:cubicBezTo>
                    <a:pt x="25" y="3"/>
                    <a:pt x="27" y="15"/>
                    <a:pt x="24" y="29"/>
                  </a:cubicBezTo>
                  <a:cubicBezTo>
                    <a:pt x="21" y="43"/>
                    <a:pt x="14" y="53"/>
                    <a:pt x="8" y="52"/>
                  </a:cubicBezTo>
                  <a:cubicBezTo>
                    <a:pt x="2" y="51"/>
                    <a:pt x="0" y="38"/>
                    <a:pt x="3" y="25"/>
                  </a:cubicBezTo>
                  <a:cubicBezTo>
                    <a:pt x="6" y="11"/>
                    <a:pt x="13" y="0"/>
                    <a:pt x="19" y="2"/>
                  </a:cubicBezTo>
                  <a:close/>
                </a:path>
              </a:pathLst>
            </a:custGeom>
            <a:solidFill>
              <a:srgbClr val="FDD083"/>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148"/>
            <p:cNvSpPr/>
            <p:nvPr/>
          </p:nvSpPr>
          <p:spPr bwMode="auto">
            <a:xfrm>
              <a:off x="3356769" y="985837"/>
              <a:ext cx="61913" cy="117475"/>
            </a:xfrm>
            <a:custGeom>
              <a:avLst/>
              <a:gdLst>
                <a:gd name="T0" fmla="*/ 8 w 28"/>
                <a:gd name="T1" fmla="*/ 2 h 53"/>
                <a:gd name="T2" fmla="*/ 3 w 28"/>
                <a:gd name="T3" fmla="*/ 29 h 53"/>
                <a:gd name="T4" fmla="*/ 19 w 28"/>
                <a:gd name="T5" fmla="*/ 52 h 53"/>
                <a:gd name="T6" fmla="*/ 25 w 28"/>
                <a:gd name="T7" fmla="*/ 25 h 53"/>
                <a:gd name="T8" fmla="*/ 8 w 28"/>
                <a:gd name="T9" fmla="*/ 2 h 53"/>
              </a:gdLst>
              <a:ahLst/>
              <a:cxnLst>
                <a:cxn ang="0">
                  <a:pos x="T0" y="T1"/>
                </a:cxn>
                <a:cxn ang="0">
                  <a:pos x="T2" y="T3"/>
                </a:cxn>
                <a:cxn ang="0">
                  <a:pos x="T4" y="T5"/>
                </a:cxn>
                <a:cxn ang="0">
                  <a:pos x="T6" y="T7"/>
                </a:cxn>
                <a:cxn ang="0">
                  <a:pos x="T8" y="T9"/>
                </a:cxn>
              </a:cxnLst>
              <a:rect l="0" t="0" r="r" b="b"/>
              <a:pathLst>
                <a:path w="28" h="53">
                  <a:moveTo>
                    <a:pt x="8" y="2"/>
                  </a:moveTo>
                  <a:cubicBezTo>
                    <a:pt x="2" y="3"/>
                    <a:pt x="0" y="15"/>
                    <a:pt x="3" y="29"/>
                  </a:cubicBezTo>
                  <a:cubicBezTo>
                    <a:pt x="6" y="43"/>
                    <a:pt x="13" y="53"/>
                    <a:pt x="19" y="52"/>
                  </a:cubicBezTo>
                  <a:cubicBezTo>
                    <a:pt x="25" y="51"/>
                    <a:pt x="28" y="38"/>
                    <a:pt x="25" y="25"/>
                  </a:cubicBezTo>
                  <a:cubicBezTo>
                    <a:pt x="22" y="11"/>
                    <a:pt x="14" y="0"/>
                    <a:pt x="8" y="2"/>
                  </a:cubicBezTo>
                  <a:close/>
                </a:path>
              </a:pathLst>
            </a:custGeom>
            <a:solidFill>
              <a:srgbClr val="FDD083"/>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149"/>
            <p:cNvSpPr/>
            <p:nvPr/>
          </p:nvSpPr>
          <p:spPr bwMode="auto">
            <a:xfrm>
              <a:off x="3815556" y="1481137"/>
              <a:ext cx="65088" cy="123825"/>
            </a:xfrm>
            <a:custGeom>
              <a:avLst/>
              <a:gdLst>
                <a:gd name="T0" fmla="*/ 20 w 29"/>
                <a:gd name="T1" fmla="*/ 54 h 56"/>
                <a:gd name="T2" fmla="*/ 0 w 29"/>
                <a:gd name="T3" fmla="*/ 6 h 56"/>
                <a:gd name="T4" fmla="*/ 8 w 29"/>
                <a:gd name="T5" fmla="*/ 0 h 56"/>
                <a:gd name="T6" fmla="*/ 29 w 29"/>
                <a:gd name="T7" fmla="*/ 48 h 56"/>
                <a:gd name="T8" fmla="*/ 20 w 29"/>
                <a:gd name="T9" fmla="*/ 54 h 56"/>
              </a:gdLst>
              <a:ahLst/>
              <a:cxnLst>
                <a:cxn ang="0">
                  <a:pos x="T0" y="T1"/>
                </a:cxn>
                <a:cxn ang="0">
                  <a:pos x="T2" y="T3"/>
                </a:cxn>
                <a:cxn ang="0">
                  <a:pos x="T4" y="T5"/>
                </a:cxn>
                <a:cxn ang="0">
                  <a:pos x="T6" y="T7"/>
                </a:cxn>
                <a:cxn ang="0">
                  <a:pos x="T8" y="T9"/>
                </a:cxn>
              </a:cxnLst>
              <a:rect l="0" t="0" r="r" b="b"/>
              <a:pathLst>
                <a:path w="29" h="56">
                  <a:moveTo>
                    <a:pt x="20" y="54"/>
                  </a:moveTo>
                  <a:cubicBezTo>
                    <a:pt x="16" y="56"/>
                    <a:pt x="0" y="9"/>
                    <a:pt x="0" y="6"/>
                  </a:cubicBezTo>
                  <a:cubicBezTo>
                    <a:pt x="1" y="5"/>
                    <a:pt x="4" y="3"/>
                    <a:pt x="8" y="0"/>
                  </a:cubicBezTo>
                  <a:cubicBezTo>
                    <a:pt x="29" y="48"/>
                    <a:pt x="29" y="48"/>
                    <a:pt x="29" y="48"/>
                  </a:cubicBezTo>
                  <a:cubicBezTo>
                    <a:pt x="24" y="51"/>
                    <a:pt x="21" y="53"/>
                    <a:pt x="20" y="54"/>
                  </a:cubicBezTo>
                  <a:close/>
                </a:path>
              </a:pathLst>
            </a:custGeom>
            <a:solidFill>
              <a:srgbClr val="DF1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150"/>
            <p:cNvSpPr/>
            <p:nvPr/>
          </p:nvSpPr>
          <p:spPr bwMode="auto">
            <a:xfrm>
              <a:off x="3629819" y="1290637"/>
              <a:ext cx="381000" cy="431800"/>
            </a:xfrm>
            <a:custGeom>
              <a:avLst/>
              <a:gdLst>
                <a:gd name="T0" fmla="*/ 72 w 172"/>
                <a:gd name="T1" fmla="*/ 0 h 195"/>
                <a:gd name="T2" fmla="*/ 168 w 172"/>
                <a:gd name="T3" fmla="*/ 65 h 195"/>
                <a:gd name="T4" fmla="*/ 128 w 172"/>
                <a:gd name="T5" fmla="*/ 123 h 195"/>
                <a:gd name="T6" fmla="*/ 107 w 172"/>
                <a:gd name="T7" fmla="*/ 76 h 195"/>
                <a:gd name="T8" fmla="*/ 109 w 172"/>
                <a:gd name="T9" fmla="*/ 73 h 195"/>
                <a:gd name="T10" fmla="*/ 70 w 172"/>
                <a:gd name="T11" fmla="*/ 57 h 195"/>
                <a:gd name="T12" fmla="*/ 101 w 172"/>
                <a:gd name="T13" fmla="*/ 173 h 195"/>
                <a:gd name="T14" fmla="*/ 0 w 172"/>
                <a:gd name="T15" fmla="*/ 195 h 195"/>
                <a:gd name="T16" fmla="*/ 1 w 172"/>
                <a:gd name="T17" fmla="*/ 13 h 195"/>
                <a:gd name="T18" fmla="*/ 72 w 172"/>
                <a:gd name="T19" fmla="*/ 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 h="195">
                  <a:moveTo>
                    <a:pt x="72" y="0"/>
                  </a:moveTo>
                  <a:cubicBezTo>
                    <a:pt x="80" y="1"/>
                    <a:pt x="161" y="36"/>
                    <a:pt x="168" y="65"/>
                  </a:cubicBezTo>
                  <a:cubicBezTo>
                    <a:pt x="172" y="84"/>
                    <a:pt x="148" y="107"/>
                    <a:pt x="128" y="123"/>
                  </a:cubicBezTo>
                  <a:cubicBezTo>
                    <a:pt x="107" y="76"/>
                    <a:pt x="107" y="76"/>
                    <a:pt x="107" y="76"/>
                  </a:cubicBezTo>
                  <a:cubicBezTo>
                    <a:pt x="109" y="73"/>
                    <a:pt x="109" y="75"/>
                    <a:pt x="109" y="73"/>
                  </a:cubicBezTo>
                  <a:cubicBezTo>
                    <a:pt x="110" y="66"/>
                    <a:pt x="72" y="52"/>
                    <a:pt x="70" y="57"/>
                  </a:cubicBezTo>
                  <a:cubicBezTo>
                    <a:pt x="67" y="61"/>
                    <a:pt x="103" y="162"/>
                    <a:pt x="101" y="173"/>
                  </a:cubicBezTo>
                  <a:cubicBezTo>
                    <a:pt x="100" y="178"/>
                    <a:pt x="50" y="194"/>
                    <a:pt x="0" y="195"/>
                  </a:cubicBezTo>
                  <a:cubicBezTo>
                    <a:pt x="1" y="13"/>
                    <a:pt x="1" y="13"/>
                    <a:pt x="1" y="13"/>
                  </a:cubicBezTo>
                  <a:cubicBezTo>
                    <a:pt x="20" y="11"/>
                    <a:pt x="64" y="0"/>
                    <a:pt x="72" y="0"/>
                  </a:cubicBezTo>
                  <a:close/>
                </a:path>
              </a:pathLst>
            </a:custGeom>
            <a:solidFill>
              <a:srgbClr val="DF1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151"/>
            <p:cNvSpPr/>
            <p:nvPr/>
          </p:nvSpPr>
          <p:spPr bwMode="auto">
            <a:xfrm>
              <a:off x="3833019" y="1470025"/>
              <a:ext cx="63500" cy="117475"/>
            </a:xfrm>
            <a:custGeom>
              <a:avLst/>
              <a:gdLst>
                <a:gd name="T0" fmla="*/ 28 w 28"/>
                <a:gd name="T1" fmla="*/ 47 h 53"/>
                <a:gd name="T2" fmla="*/ 21 w 28"/>
                <a:gd name="T3" fmla="*/ 53 h 53"/>
                <a:gd name="T4" fmla="*/ 0 w 28"/>
                <a:gd name="T5" fmla="*/ 5 h 53"/>
                <a:gd name="T6" fmla="*/ 7 w 28"/>
                <a:gd name="T7" fmla="*/ 0 h 53"/>
                <a:gd name="T8" fmla="*/ 28 w 28"/>
                <a:gd name="T9" fmla="*/ 47 h 53"/>
              </a:gdLst>
              <a:ahLst/>
              <a:cxnLst>
                <a:cxn ang="0">
                  <a:pos x="T0" y="T1"/>
                </a:cxn>
                <a:cxn ang="0">
                  <a:pos x="T2" y="T3"/>
                </a:cxn>
                <a:cxn ang="0">
                  <a:pos x="T4" y="T5"/>
                </a:cxn>
                <a:cxn ang="0">
                  <a:pos x="T6" y="T7"/>
                </a:cxn>
                <a:cxn ang="0">
                  <a:pos x="T8" y="T9"/>
                </a:cxn>
              </a:cxnLst>
              <a:rect l="0" t="0" r="r" b="b"/>
              <a:pathLst>
                <a:path w="28" h="53">
                  <a:moveTo>
                    <a:pt x="28" y="47"/>
                  </a:moveTo>
                  <a:cubicBezTo>
                    <a:pt x="26" y="49"/>
                    <a:pt x="23" y="51"/>
                    <a:pt x="21" y="53"/>
                  </a:cubicBezTo>
                  <a:cubicBezTo>
                    <a:pt x="0" y="5"/>
                    <a:pt x="0" y="5"/>
                    <a:pt x="0" y="5"/>
                  </a:cubicBezTo>
                  <a:cubicBezTo>
                    <a:pt x="2" y="4"/>
                    <a:pt x="5" y="2"/>
                    <a:pt x="7" y="0"/>
                  </a:cubicBezTo>
                  <a:lnTo>
                    <a:pt x="28" y="47"/>
                  </a:lnTo>
                  <a:close/>
                </a:path>
              </a:pathLst>
            </a:custGeom>
            <a:solidFill>
              <a:srgbClr val="FAD404"/>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152"/>
            <p:cNvSpPr/>
            <p:nvPr/>
          </p:nvSpPr>
          <p:spPr bwMode="auto">
            <a:xfrm>
              <a:off x="3848894" y="1458912"/>
              <a:ext cx="65088" cy="114300"/>
            </a:xfrm>
            <a:custGeom>
              <a:avLst/>
              <a:gdLst>
                <a:gd name="T0" fmla="*/ 21 w 29"/>
                <a:gd name="T1" fmla="*/ 52 h 52"/>
                <a:gd name="T2" fmla="*/ 0 w 29"/>
                <a:gd name="T3" fmla="*/ 5 h 52"/>
                <a:gd name="T4" fmla="*/ 8 w 29"/>
                <a:gd name="T5" fmla="*/ 0 h 52"/>
                <a:gd name="T6" fmla="*/ 29 w 29"/>
                <a:gd name="T7" fmla="*/ 47 h 52"/>
                <a:gd name="T8" fmla="*/ 21 w 29"/>
                <a:gd name="T9" fmla="*/ 52 h 52"/>
              </a:gdLst>
              <a:ahLst/>
              <a:cxnLst>
                <a:cxn ang="0">
                  <a:pos x="T0" y="T1"/>
                </a:cxn>
                <a:cxn ang="0">
                  <a:pos x="T2" y="T3"/>
                </a:cxn>
                <a:cxn ang="0">
                  <a:pos x="T4" y="T5"/>
                </a:cxn>
                <a:cxn ang="0">
                  <a:pos x="T6" y="T7"/>
                </a:cxn>
                <a:cxn ang="0">
                  <a:pos x="T8" y="T9"/>
                </a:cxn>
              </a:cxnLst>
              <a:rect l="0" t="0" r="r" b="b"/>
              <a:pathLst>
                <a:path w="29" h="52">
                  <a:moveTo>
                    <a:pt x="21" y="52"/>
                  </a:moveTo>
                  <a:cubicBezTo>
                    <a:pt x="0" y="5"/>
                    <a:pt x="0" y="5"/>
                    <a:pt x="0" y="5"/>
                  </a:cubicBezTo>
                  <a:cubicBezTo>
                    <a:pt x="3" y="3"/>
                    <a:pt x="6" y="2"/>
                    <a:pt x="8" y="0"/>
                  </a:cubicBezTo>
                  <a:cubicBezTo>
                    <a:pt x="29" y="47"/>
                    <a:pt x="29" y="47"/>
                    <a:pt x="29" y="47"/>
                  </a:cubicBezTo>
                  <a:cubicBezTo>
                    <a:pt x="26" y="49"/>
                    <a:pt x="24" y="51"/>
                    <a:pt x="21" y="5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153"/>
            <p:cNvSpPr/>
            <p:nvPr/>
          </p:nvSpPr>
          <p:spPr bwMode="auto">
            <a:xfrm>
              <a:off x="3896519" y="1573212"/>
              <a:ext cx="11113" cy="26988"/>
            </a:xfrm>
            <a:custGeom>
              <a:avLst/>
              <a:gdLst>
                <a:gd name="T0" fmla="*/ 0 w 5"/>
                <a:gd name="T1" fmla="*/ 0 h 12"/>
                <a:gd name="T2" fmla="*/ 5 w 5"/>
                <a:gd name="T3" fmla="*/ 12 h 12"/>
                <a:gd name="T4" fmla="*/ 0 w 5"/>
                <a:gd name="T5" fmla="*/ 0 h 12"/>
                <a:gd name="T6" fmla="*/ 0 w 5"/>
                <a:gd name="T7" fmla="*/ 0 h 12"/>
              </a:gdLst>
              <a:ahLst/>
              <a:cxnLst>
                <a:cxn ang="0">
                  <a:pos x="T0" y="T1"/>
                </a:cxn>
                <a:cxn ang="0">
                  <a:pos x="T2" y="T3"/>
                </a:cxn>
                <a:cxn ang="0">
                  <a:pos x="T4" y="T5"/>
                </a:cxn>
                <a:cxn ang="0">
                  <a:pos x="T6" y="T7"/>
                </a:cxn>
              </a:cxnLst>
              <a:rect l="0" t="0" r="r" b="b"/>
              <a:pathLst>
                <a:path w="5" h="12">
                  <a:moveTo>
                    <a:pt x="0" y="0"/>
                  </a:moveTo>
                  <a:cubicBezTo>
                    <a:pt x="5" y="12"/>
                    <a:pt x="5" y="12"/>
                    <a:pt x="5" y="12"/>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154"/>
            <p:cNvSpPr/>
            <p:nvPr/>
          </p:nvSpPr>
          <p:spPr bwMode="auto">
            <a:xfrm>
              <a:off x="3848894" y="1470025"/>
              <a:ext cx="47625" cy="103188"/>
            </a:xfrm>
            <a:custGeom>
              <a:avLst/>
              <a:gdLst>
                <a:gd name="T0" fmla="*/ 0 w 21"/>
                <a:gd name="T1" fmla="*/ 0 h 47"/>
                <a:gd name="T2" fmla="*/ 0 w 21"/>
                <a:gd name="T3" fmla="*/ 0 h 47"/>
                <a:gd name="T4" fmla="*/ 21 w 21"/>
                <a:gd name="T5" fmla="*/ 47 h 47"/>
                <a:gd name="T6" fmla="*/ 21 w 21"/>
                <a:gd name="T7" fmla="*/ 47 h 47"/>
                <a:gd name="T8" fmla="*/ 0 w 21"/>
                <a:gd name="T9" fmla="*/ 0 h 47"/>
              </a:gdLst>
              <a:ahLst/>
              <a:cxnLst>
                <a:cxn ang="0">
                  <a:pos x="T0" y="T1"/>
                </a:cxn>
                <a:cxn ang="0">
                  <a:pos x="T2" y="T3"/>
                </a:cxn>
                <a:cxn ang="0">
                  <a:pos x="T4" y="T5"/>
                </a:cxn>
                <a:cxn ang="0">
                  <a:pos x="T6" y="T7"/>
                </a:cxn>
                <a:cxn ang="0">
                  <a:pos x="T8" y="T9"/>
                </a:cxn>
              </a:cxnLst>
              <a:rect l="0" t="0" r="r" b="b"/>
              <a:pathLst>
                <a:path w="21" h="47">
                  <a:moveTo>
                    <a:pt x="0" y="0"/>
                  </a:moveTo>
                  <a:cubicBezTo>
                    <a:pt x="0" y="0"/>
                    <a:pt x="0" y="0"/>
                    <a:pt x="0" y="0"/>
                  </a:cubicBezTo>
                  <a:cubicBezTo>
                    <a:pt x="21" y="47"/>
                    <a:pt x="21" y="47"/>
                    <a:pt x="21" y="47"/>
                  </a:cubicBezTo>
                  <a:cubicBezTo>
                    <a:pt x="21" y="47"/>
                    <a:pt x="21" y="47"/>
                    <a:pt x="21" y="47"/>
                  </a:cubicBez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155"/>
            <p:cNvSpPr/>
            <p:nvPr/>
          </p:nvSpPr>
          <p:spPr bwMode="auto">
            <a:xfrm>
              <a:off x="3629819" y="1544637"/>
              <a:ext cx="207963" cy="60325"/>
            </a:xfrm>
            <a:custGeom>
              <a:avLst/>
              <a:gdLst>
                <a:gd name="T0" fmla="*/ 89 w 94"/>
                <a:gd name="T1" fmla="*/ 0 h 27"/>
                <a:gd name="T2" fmla="*/ 94 w 94"/>
                <a:gd name="T3" fmla="*/ 15 h 27"/>
                <a:gd name="T4" fmla="*/ 7 w 94"/>
                <a:gd name="T5" fmla="*/ 27 h 27"/>
                <a:gd name="T6" fmla="*/ 0 w 94"/>
                <a:gd name="T7" fmla="*/ 27 h 27"/>
                <a:gd name="T8" fmla="*/ 0 w 94"/>
                <a:gd name="T9" fmla="*/ 12 h 27"/>
                <a:gd name="T10" fmla="*/ 89 w 94"/>
                <a:gd name="T11" fmla="*/ 0 h 27"/>
              </a:gdLst>
              <a:ahLst/>
              <a:cxnLst>
                <a:cxn ang="0">
                  <a:pos x="T0" y="T1"/>
                </a:cxn>
                <a:cxn ang="0">
                  <a:pos x="T2" y="T3"/>
                </a:cxn>
                <a:cxn ang="0">
                  <a:pos x="T4" y="T5"/>
                </a:cxn>
                <a:cxn ang="0">
                  <a:pos x="T6" y="T7"/>
                </a:cxn>
                <a:cxn ang="0">
                  <a:pos x="T8" y="T9"/>
                </a:cxn>
                <a:cxn ang="0">
                  <a:pos x="T10" y="T11"/>
                </a:cxn>
              </a:cxnLst>
              <a:rect l="0" t="0" r="r" b="b"/>
              <a:pathLst>
                <a:path w="94" h="27">
                  <a:moveTo>
                    <a:pt x="89" y="0"/>
                  </a:moveTo>
                  <a:cubicBezTo>
                    <a:pt x="94" y="15"/>
                    <a:pt x="94" y="15"/>
                    <a:pt x="94" y="15"/>
                  </a:cubicBezTo>
                  <a:cubicBezTo>
                    <a:pt x="92" y="16"/>
                    <a:pt x="56" y="27"/>
                    <a:pt x="7" y="27"/>
                  </a:cubicBezTo>
                  <a:cubicBezTo>
                    <a:pt x="5" y="27"/>
                    <a:pt x="2" y="27"/>
                    <a:pt x="0" y="27"/>
                  </a:cubicBezTo>
                  <a:cubicBezTo>
                    <a:pt x="0" y="12"/>
                    <a:pt x="0" y="12"/>
                    <a:pt x="0" y="12"/>
                  </a:cubicBezTo>
                  <a:cubicBezTo>
                    <a:pt x="51" y="13"/>
                    <a:pt x="89" y="1"/>
                    <a:pt x="89" y="0"/>
                  </a:cubicBezTo>
                  <a:close/>
                </a:path>
              </a:pathLst>
            </a:custGeom>
            <a:solidFill>
              <a:srgbClr val="FAD404"/>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156"/>
            <p:cNvSpPr/>
            <p:nvPr/>
          </p:nvSpPr>
          <p:spPr bwMode="auto">
            <a:xfrm>
              <a:off x="3629819" y="1576387"/>
              <a:ext cx="217488" cy="60325"/>
            </a:xfrm>
            <a:custGeom>
              <a:avLst/>
              <a:gdLst>
                <a:gd name="T0" fmla="*/ 93 w 98"/>
                <a:gd name="T1" fmla="*/ 0 h 27"/>
                <a:gd name="T2" fmla="*/ 98 w 98"/>
                <a:gd name="T3" fmla="*/ 14 h 27"/>
                <a:gd name="T4" fmla="*/ 7 w 98"/>
                <a:gd name="T5" fmla="*/ 27 h 27"/>
                <a:gd name="T6" fmla="*/ 0 w 98"/>
                <a:gd name="T7" fmla="*/ 27 h 27"/>
                <a:gd name="T8" fmla="*/ 0 w 98"/>
                <a:gd name="T9" fmla="*/ 12 h 27"/>
                <a:gd name="T10" fmla="*/ 93 w 98"/>
                <a:gd name="T11" fmla="*/ 0 h 27"/>
              </a:gdLst>
              <a:ahLst/>
              <a:cxnLst>
                <a:cxn ang="0">
                  <a:pos x="T0" y="T1"/>
                </a:cxn>
                <a:cxn ang="0">
                  <a:pos x="T2" y="T3"/>
                </a:cxn>
                <a:cxn ang="0">
                  <a:pos x="T4" y="T5"/>
                </a:cxn>
                <a:cxn ang="0">
                  <a:pos x="T6" y="T7"/>
                </a:cxn>
                <a:cxn ang="0">
                  <a:pos x="T8" y="T9"/>
                </a:cxn>
                <a:cxn ang="0">
                  <a:pos x="T10" y="T11"/>
                </a:cxn>
              </a:cxnLst>
              <a:rect l="0" t="0" r="r" b="b"/>
              <a:pathLst>
                <a:path w="98" h="27">
                  <a:moveTo>
                    <a:pt x="93" y="0"/>
                  </a:moveTo>
                  <a:cubicBezTo>
                    <a:pt x="98" y="14"/>
                    <a:pt x="98" y="14"/>
                    <a:pt x="98" y="14"/>
                  </a:cubicBezTo>
                  <a:cubicBezTo>
                    <a:pt x="95" y="15"/>
                    <a:pt x="58" y="27"/>
                    <a:pt x="7" y="27"/>
                  </a:cubicBezTo>
                  <a:cubicBezTo>
                    <a:pt x="5" y="27"/>
                    <a:pt x="2" y="27"/>
                    <a:pt x="0" y="27"/>
                  </a:cubicBezTo>
                  <a:cubicBezTo>
                    <a:pt x="0" y="12"/>
                    <a:pt x="0" y="12"/>
                    <a:pt x="0" y="12"/>
                  </a:cubicBezTo>
                  <a:cubicBezTo>
                    <a:pt x="53" y="13"/>
                    <a:pt x="93" y="0"/>
                    <a:pt x="93"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157"/>
            <p:cNvSpPr/>
            <p:nvPr/>
          </p:nvSpPr>
          <p:spPr bwMode="auto">
            <a:xfrm>
              <a:off x="3629819" y="1319212"/>
              <a:ext cx="1588" cy="39688"/>
            </a:xfrm>
            <a:custGeom>
              <a:avLst/>
              <a:gdLst>
                <a:gd name="T0" fmla="*/ 1 w 1"/>
                <a:gd name="T1" fmla="*/ 0 h 25"/>
                <a:gd name="T2" fmla="*/ 0 w 1"/>
                <a:gd name="T3" fmla="*/ 25 h 25"/>
                <a:gd name="T4" fmla="*/ 1 w 1"/>
                <a:gd name="T5" fmla="*/ 0 h 25"/>
                <a:gd name="T6" fmla="*/ 1 w 1"/>
                <a:gd name="T7" fmla="*/ 0 h 25"/>
              </a:gdLst>
              <a:ahLst/>
              <a:cxnLst>
                <a:cxn ang="0">
                  <a:pos x="T0" y="T1"/>
                </a:cxn>
                <a:cxn ang="0">
                  <a:pos x="T2" y="T3"/>
                </a:cxn>
                <a:cxn ang="0">
                  <a:pos x="T4" y="T5"/>
                </a:cxn>
                <a:cxn ang="0">
                  <a:pos x="T6" y="T7"/>
                </a:cxn>
              </a:cxnLst>
              <a:rect l="0" t="0" r="r" b="b"/>
              <a:pathLst>
                <a:path w="1" h="25">
                  <a:moveTo>
                    <a:pt x="1" y="0"/>
                  </a:moveTo>
                  <a:lnTo>
                    <a:pt x="0" y="25"/>
                  </a:lnTo>
                  <a:lnTo>
                    <a:pt x="1" y="0"/>
                  </a:lnTo>
                  <a:lnTo>
                    <a:pt x="1" y="0"/>
                  </a:lnTo>
                  <a:close/>
                </a:path>
              </a:pathLst>
            </a:custGeom>
            <a:solidFill>
              <a:srgbClr val="1F1F1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158"/>
            <p:cNvSpPr/>
            <p:nvPr/>
          </p:nvSpPr>
          <p:spPr bwMode="auto">
            <a:xfrm>
              <a:off x="3767931" y="1498600"/>
              <a:ext cx="80963" cy="119063"/>
            </a:xfrm>
            <a:custGeom>
              <a:avLst/>
              <a:gdLst>
                <a:gd name="T0" fmla="*/ 24 w 37"/>
                <a:gd name="T1" fmla="*/ 5 h 54"/>
                <a:gd name="T2" fmla="*/ 6 w 37"/>
                <a:gd name="T3" fmla="*/ 5 h 54"/>
                <a:gd name="T4" fmla="*/ 10 w 37"/>
                <a:gd name="T5" fmla="*/ 20 h 54"/>
                <a:gd name="T6" fmla="*/ 5 w 37"/>
                <a:gd name="T7" fmla="*/ 35 h 54"/>
                <a:gd name="T8" fmla="*/ 27 w 37"/>
                <a:gd name="T9" fmla="*/ 50 h 54"/>
                <a:gd name="T10" fmla="*/ 37 w 37"/>
                <a:gd name="T11" fmla="*/ 40 h 54"/>
                <a:gd name="T12" fmla="*/ 24 w 37"/>
                <a:gd name="T13" fmla="*/ 5 h 54"/>
              </a:gdLst>
              <a:ahLst/>
              <a:cxnLst>
                <a:cxn ang="0">
                  <a:pos x="T0" y="T1"/>
                </a:cxn>
                <a:cxn ang="0">
                  <a:pos x="T2" y="T3"/>
                </a:cxn>
                <a:cxn ang="0">
                  <a:pos x="T4" y="T5"/>
                </a:cxn>
                <a:cxn ang="0">
                  <a:pos x="T6" y="T7"/>
                </a:cxn>
                <a:cxn ang="0">
                  <a:pos x="T8" y="T9"/>
                </a:cxn>
                <a:cxn ang="0">
                  <a:pos x="T10" y="T11"/>
                </a:cxn>
                <a:cxn ang="0">
                  <a:pos x="T12" y="T13"/>
                </a:cxn>
              </a:cxnLst>
              <a:rect l="0" t="0" r="r" b="b"/>
              <a:pathLst>
                <a:path w="37" h="54">
                  <a:moveTo>
                    <a:pt x="24" y="5"/>
                  </a:moveTo>
                  <a:cubicBezTo>
                    <a:pt x="18" y="2"/>
                    <a:pt x="10" y="0"/>
                    <a:pt x="6" y="5"/>
                  </a:cubicBezTo>
                  <a:cubicBezTo>
                    <a:pt x="0" y="12"/>
                    <a:pt x="10" y="20"/>
                    <a:pt x="10" y="20"/>
                  </a:cubicBezTo>
                  <a:cubicBezTo>
                    <a:pt x="10" y="20"/>
                    <a:pt x="0" y="23"/>
                    <a:pt x="5" y="35"/>
                  </a:cubicBezTo>
                  <a:cubicBezTo>
                    <a:pt x="9" y="47"/>
                    <a:pt x="19" y="54"/>
                    <a:pt x="27" y="50"/>
                  </a:cubicBezTo>
                  <a:cubicBezTo>
                    <a:pt x="31" y="48"/>
                    <a:pt x="34" y="44"/>
                    <a:pt x="37" y="40"/>
                  </a:cubicBezTo>
                  <a:cubicBezTo>
                    <a:pt x="29" y="24"/>
                    <a:pt x="26" y="10"/>
                    <a:pt x="24" y="5"/>
                  </a:cubicBezTo>
                  <a:close/>
                </a:path>
              </a:pathLst>
            </a:custGeom>
            <a:solidFill>
              <a:srgbClr val="FDD083"/>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159"/>
            <p:cNvSpPr/>
            <p:nvPr/>
          </p:nvSpPr>
          <p:spPr bwMode="auto">
            <a:xfrm>
              <a:off x="3631406" y="1270000"/>
              <a:ext cx="158750" cy="98425"/>
            </a:xfrm>
            <a:custGeom>
              <a:avLst/>
              <a:gdLst>
                <a:gd name="T0" fmla="*/ 41 w 71"/>
                <a:gd name="T1" fmla="*/ 1 h 44"/>
                <a:gd name="T2" fmla="*/ 71 w 71"/>
                <a:gd name="T3" fmla="*/ 9 h 44"/>
                <a:gd name="T4" fmla="*/ 18 w 71"/>
                <a:gd name="T5" fmla="*/ 43 h 44"/>
                <a:gd name="T6" fmla="*/ 0 w 71"/>
                <a:gd name="T7" fmla="*/ 24 h 44"/>
                <a:gd name="T8" fmla="*/ 0 w 71"/>
                <a:gd name="T9" fmla="*/ 20 h 44"/>
                <a:gd name="T10" fmla="*/ 41 w 71"/>
                <a:gd name="T11" fmla="*/ 1 h 44"/>
              </a:gdLst>
              <a:ahLst/>
              <a:cxnLst>
                <a:cxn ang="0">
                  <a:pos x="T0" y="T1"/>
                </a:cxn>
                <a:cxn ang="0">
                  <a:pos x="T2" y="T3"/>
                </a:cxn>
                <a:cxn ang="0">
                  <a:pos x="T4" y="T5"/>
                </a:cxn>
                <a:cxn ang="0">
                  <a:pos x="T6" y="T7"/>
                </a:cxn>
                <a:cxn ang="0">
                  <a:pos x="T8" y="T9"/>
                </a:cxn>
                <a:cxn ang="0">
                  <a:pos x="T10" y="T11"/>
                </a:cxn>
              </a:cxnLst>
              <a:rect l="0" t="0" r="r" b="b"/>
              <a:pathLst>
                <a:path w="71" h="44">
                  <a:moveTo>
                    <a:pt x="41" y="1"/>
                  </a:moveTo>
                  <a:cubicBezTo>
                    <a:pt x="47" y="0"/>
                    <a:pt x="71" y="8"/>
                    <a:pt x="71" y="9"/>
                  </a:cubicBezTo>
                  <a:cubicBezTo>
                    <a:pt x="71" y="11"/>
                    <a:pt x="21" y="44"/>
                    <a:pt x="18" y="43"/>
                  </a:cubicBezTo>
                  <a:cubicBezTo>
                    <a:pt x="15" y="43"/>
                    <a:pt x="4" y="29"/>
                    <a:pt x="0" y="24"/>
                  </a:cubicBezTo>
                  <a:cubicBezTo>
                    <a:pt x="0" y="20"/>
                    <a:pt x="0" y="20"/>
                    <a:pt x="0" y="20"/>
                  </a:cubicBezTo>
                  <a:cubicBezTo>
                    <a:pt x="5" y="17"/>
                    <a:pt x="35" y="1"/>
                    <a:pt x="41" y="1"/>
                  </a:cubicBezTo>
                  <a:close/>
                </a:path>
              </a:pathLst>
            </a:custGeom>
            <a:solidFill>
              <a:srgbClr val="1F1F1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160"/>
            <p:cNvSpPr/>
            <p:nvPr/>
          </p:nvSpPr>
          <p:spPr bwMode="auto">
            <a:xfrm>
              <a:off x="3617119" y="1314450"/>
              <a:ext cx="14288" cy="407988"/>
            </a:xfrm>
            <a:custGeom>
              <a:avLst/>
              <a:gdLst>
                <a:gd name="T0" fmla="*/ 8 w 9"/>
                <a:gd name="T1" fmla="*/ 28 h 257"/>
                <a:gd name="T2" fmla="*/ 9 w 9"/>
                <a:gd name="T3" fmla="*/ 0 h 257"/>
                <a:gd name="T4" fmla="*/ 5 w 9"/>
                <a:gd name="T5" fmla="*/ 1 h 257"/>
                <a:gd name="T6" fmla="*/ 0 w 9"/>
                <a:gd name="T7" fmla="*/ 0 h 257"/>
                <a:gd name="T8" fmla="*/ 1 w 9"/>
                <a:gd name="T9" fmla="*/ 28 h 257"/>
                <a:gd name="T10" fmla="*/ 1 w 9"/>
                <a:gd name="T11" fmla="*/ 119 h 257"/>
                <a:gd name="T12" fmla="*/ 2 w 9"/>
                <a:gd name="T13" fmla="*/ 194 h 257"/>
                <a:gd name="T14" fmla="*/ 1 w 9"/>
                <a:gd name="T15" fmla="*/ 257 h 257"/>
                <a:gd name="T16" fmla="*/ 4 w 9"/>
                <a:gd name="T17" fmla="*/ 257 h 257"/>
                <a:gd name="T18" fmla="*/ 4 w 9"/>
                <a:gd name="T19" fmla="*/ 257 h 257"/>
                <a:gd name="T20" fmla="*/ 5 w 9"/>
                <a:gd name="T21" fmla="*/ 257 h 257"/>
                <a:gd name="T22" fmla="*/ 9 w 9"/>
                <a:gd name="T23" fmla="*/ 257 h 257"/>
                <a:gd name="T24" fmla="*/ 8 w 9"/>
                <a:gd name="T25" fmla="*/ 28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57">
                  <a:moveTo>
                    <a:pt x="8" y="28"/>
                  </a:moveTo>
                  <a:lnTo>
                    <a:pt x="9" y="0"/>
                  </a:lnTo>
                  <a:lnTo>
                    <a:pt x="5" y="1"/>
                  </a:lnTo>
                  <a:lnTo>
                    <a:pt x="0" y="0"/>
                  </a:lnTo>
                  <a:lnTo>
                    <a:pt x="1" y="28"/>
                  </a:lnTo>
                  <a:lnTo>
                    <a:pt x="1" y="119"/>
                  </a:lnTo>
                  <a:lnTo>
                    <a:pt x="2" y="194"/>
                  </a:lnTo>
                  <a:lnTo>
                    <a:pt x="1" y="257"/>
                  </a:lnTo>
                  <a:lnTo>
                    <a:pt x="4" y="257"/>
                  </a:lnTo>
                  <a:lnTo>
                    <a:pt x="4" y="257"/>
                  </a:lnTo>
                  <a:lnTo>
                    <a:pt x="5" y="257"/>
                  </a:lnTo>
                  <a:lnTo>
                    <a:pt x="9" y="257"/>
                  </a:lnTo>
                  <a:lnTo>
                    <a:pt x="8" y="28"/>
                  </a:lnTo>
                  <a:close/>
                </a:path>
              </a:pathLst>
            </a:custGeom>
            <a:solidFill>
              <a:srgbClr val="1F1F1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161"/>
            <p:cNvSpPr/>
            <p:nvPr/>
          </p:nvSpPr>
          <p:spPr bwMode="auto">
            <a:xfrm>
              <a:off x="3577431" y="1509712"/>
              <a:ext cx="92075" cy="39688"/>
            </a:xfrm>
            <a:custGeom>
              <a:avLst/>
              <a:gdLst>
                <a:gd name="T0" fmla="*/ 36 w 42"/>
                <a:gd name="T1" fmla="*/ 0 h 18"/>
                <a:gd name="T2" fmla="*/ 22 w 42"/>
                <a:gd name="T3" fmla="*/ 0 h 18"/>
                <a:gd name="T4" fmla="*/ 20 w 42"/>
                <a:gd name="T5" fmla="*/ 0 h 18"/>
                <a:gd name="T6" fmla="*/ 6 w 42"/>
                <a:gd name="T7" fmla="*/ 0 h 18"/>
                <a:gd name="T8" fmla="*/ 0 w 42"/>
                <a:gd name="T9" fmla="*/ 5 h 18"/>
                <a:gd name="T10" fmla="*/ 0 w 42"/>
                <a:gd name="T11" fmla="*/ 12 h 18"/>
                <a:gd name="T12" fmla="*/ 6 w 42"/>
                <a:gd name="T13" fmla="*/ 18 h 18"/>
                <a:gd name="T14" fmla="*/ 20 w 42"/>
                <a:gd name="T15" fmla="*/ 18 h 18"/>
                <a:gd name="T16" fmla="*/ 22 w 42"/>
                <a:gd name="T17" fmla="*/ 18 h 18"/>
                <a:gd name="T18" fmla="*/ 36 w 42"/>
                <a:gd name="T19" fmla="*/ 18 h 18"/>
                <a:gd name="T20" fmla="*/ 42 w 42"/>
                <a:gd name="T21" fmla="*/ 12 h 18"/>
                <a:gd name="T22" fmla="*/ 42 w 42"/>
                <a:gd name="T23" fmla="*/ 5 h 18"/>
                <a:gd name="T24" fmla="*/ 36 w 42"/>
                <a:gd name="T25"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18">
                  <a:moveTo>
                    <a:pt x="36" y="0"/>
                  </a:moveTo>
                  <a:cubicBezTo>
                    <a:pt x="22" y="0"/>
                    <a:pt x="22" y="0"/>
                    <a:pt x="22" y="0"/>
                  </a:cubicBezTo>
                  <a:cubicBezTo>
                    <a:pt x="20" y="0"/>
                    <a:pt x="20" y="0"/>
                    <a:pt x="20" y="0"/>
                  </a:cubicBezTo>
                  <a:cubicBezTo>
                    <a:pt x="6" y="0"/>
                    <a:pt x="6" y="0"/>
                    <a:pt x="6" y="0"/>
                  </a:cubicBezTo>
                  <a:cubicBezTo>
                    <a:pt x="3" y="0"/>
                    <a:pt x="0" y="2"/>
                    <a:pt x="0" y="5"/>
                  </a:cubicBezTo>
                  <a:cubicBezTo>
                    <a:pt x="0" y="12"/>
                    <a:pt x="0" y="12"/>
                    <a:pt x="0" y="12"/>
                  </a:cubicBezTo>
                  <a:cubicBezTo>
                    <a:pt x="0" y="15"/>
                    <a:pt x="3" y="18"/>
                    <a:pt x="6" y="18"/>
                  </a:cubicBezTo>
                  <a:cubicBezTo>
                    <a:pt x="20" y="18"/>
                    <a:pt x="20" y="18"/>
                    <a:pt x="20" y="18"/>
                  </a:cubicBezTo>
                  <a:cubicBezTo>
                    <a:pt x="22" y="18"/>
                    <a:pt x="22" y="18"/>
                    <a:pt x="22" y="18"/>
                  </a:cubicBezTo>
                  <a:cubicBezTo>
                    <a:pt x="36" y="18"/>
                    <a:pt x="36" y="18"/>
                    <a:pt x="36" y="18"/>
                  </a:cubicBezTo>
                  <a:cubicBezTo>
                    <a:pt x="39" y="18"/>
                    <a:pt x="42" y="15"/>
                    <a:pt x="42" y="12"/>
                  </a:cubicBezTo>
                  <a:cubicBezTo>
                    <a:pt x="42" y="5"/>
                    <a:pt x="42" y="5"/>
                    <a:pt x="42" y="5"/>
                  </a:cubicBezTo>
                  <a:cubicBezTo>
                    <a:pt x="42" y="2"/>
                    <a:pt x="39" y="0"/>
                    <a:pt x="36" y="0"/>
                  </a:cubicBezTo>
                  <a:close/>
                </a:path>
              </a:pathLst>
            </a:custGeom>
            <a:solidFill>
              <a:srgbClr val="F7CD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162"/>
            <p:cNvSpPr/>
            <p:nvPr/>
          </p:nvSpPr>
          <p:spPr bwMode="auto">
            <a:xfrm>
              <a:off x="3579019" y="1441450"/>
              <a:ext cx="90488" cy="39688"/>
            </a:xfrm>
            <a:custGeom>
              <a:avLst/>
              <a:gdLst>
                <a:gd name="T0" fmla="*/ 36 w 41"/>
                <a:gd name="T1" fmla="*/ 0 h 18"/>
                <a:gd name="T2" fmla="*/ 21 w 41"/>
                <a:gd name="T3" fmla="*/ 0 h 18"/>
                <a:gd name="T4" fmla="*/ 20 w 41"/>
                <a:gd name="T5" fmla="*/ 0 h 18"/>
                <a:gd name="T6" fmla="*/ 5 w 41"/>
                <a:gd name="T7" fmla="*/ 0 h 18"/>
                <a:gd name="T8" fmla="*/ 0 w 41"/>
                <a:gd name="T9" fmla="*/ 5 h 18"/>
                <a:gd name="T10" fmla="*/ 0 w 41"/>
                <a:gd name="T11" fmla="*/ 12 h 18"/>
                <a:gd name="T12" fmla="*/ 5 w 41"/>
                <a:gd name="T13" fmla="*/ 18 h 18"/>
                <a:gd name="T14" fmla="*/ 20 w 41"/>
                <a:gd name="T15" fmla="*/ 18 h 18"/>
                <a:gd name="T16" fmla="*/ 21 w 41"/>
                <a:gd name="T17" fmla="*/ 18 h 18"/>
                <a:gd name="T18" fmla="*/ 36 w 41"/>
                <a:gd name="T19" fmla="*/ 18 h 18"/>
                <a:gd name="T20" fmla="*/ 41 w 41"/>
                <a:gd name="T21" fmla="*/ 12 h 18"/>
                <a:gd name="T22" fmla="*/ 41 w 41"/>
                <a:gd name="T23" fmla="*/ 5 h 18"/>
                <a:gd name="T24" fmla="*/ 36 w 41"/>
                <a:gd name="T25"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18">
                  <a:moveTo>
                    <a:pt x="36" y="0"/>
                  </a:moveTo>
                  <a:cubicBezTo>
                    <a:pt x="21" y="0"/>
                    <a:pt x="21" y="0"/>
                    <a:pt x="21" y="0"/>
                  </a:cubicBezTo>
                  <a:cubicBezTo>
                    <a:pt x="20" y="0"/>
                    <a:pt x="20" y="0"/>
                    <a:pt x="20" y="0"/>
                  </a:cubicBezTo>
                  <a:cubicBezTo>
                    <a:pt x="5" y="0"/>
                    <a:pt x="5" y="0"/>
                    <a:pt x="5" y="0"/>
                  </a:cubicBezTo>
                  <a:cubicBezTo>
                    <a:pt x="2" y="0"/>
                    <a:pt x="0" y="2"/>
                    <a:pt x="0" y="5"/>
                  </a:cubicBezTo>
                  <a:cubicBezTo>
                    <a:pt x="0" y="12"/>
                    <a:pt x="0" y="12"/>
                    <a:pt x="0" y="12"/>
                  </a:cubicBezTo>
                  <a:cubicBezTo>
                    <a:pt x="0" y="15"/>
                    <a:pt x="2" y="18"/>
                    <a:pt x="5" y="18"/>
                  </a:cubicBezTo>
                  <a:cubicBezTo>
                    <a:pt x="20" y="18"/>
                    <a:pt x="20" y="18"/>
                    <a:pt x="20" y="18"/>
                  </a:cubicBezTo>
                  <a:cubicBezTo>
                    <a:pt x="21" y="18"/>
                    <a:pt x="21" y="18"/>
                    <a:pt x="21" y="18"/>
                  </a:cubicBezTo>
                  <a:cubicBezTo>
                    <a:pt x="36" y="18"/>
                    <a:pt x="36" y="18"/>
                    <a:pt x="36" y="18"/>
                  </a:cubicBezTo>
                  <a:cubicBezTo>
                    <a:pt x="39" y="18"/>
                    <a:pt x="41" y="15"/>
                    <a:pt x="41" y="12"/>
                  </a:cubicBezTo>
                  <a:cubicBezTo>
                    <a:pt x="41" y="5"/>
                    <a:pt x="41" y="5"/>
                    <a:pt x="41" y="5"/>
                  </a:cubicBezTo>
                  <a:cubicBezTo>
                    <a:pt x="41" y="2"/>
                    <a:pt x="39" y="0"/>
                    <a:pt x="36" y="0"/>
                  </a:cubicBezTo>
                  <a:close/>
                </a:path>
              </a:pathLst>
            </a:custGeom>
            <a:solidFill>
              <a:srgbClr val="F7CD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163"/>
            <p:cNvSpPr/>
            <p:nvPr/>
          </p:nvSpPr>
          <p:spPr bwMode="auto">
            <a:xfrm>
              <a:off x="3579019" y="1371600"/>
              <a:ext cx="93663" cy="41275"/>
            </a:xfrm>
            <a:custGeom>
              <a:avLst/>
              <a:gdLst>
                <a:gd name="T0" fmla="*/ 36 w 42"/>
                <a:gd name="T1" fmla="*/ 0 h 18"/>
                <a:gd name="T2" fmla="*/ 22 w 42"/>
                <a:gd name="T3" fmla="*/ 0 h 18"/>
                <a:gd name="T4" fmla="*/ 20 w 42"/>
                <a:gd name="T5" fmla="*/ 0 h 18"/>
                <a:gd name="T6" fmla="*/ 6 w 42"/>
                <a:gd name="T7" fmla="*/ 0 h 18"/>
                <a:gd name="T8" fmla="*/ 0 w 42"/>
                <a:gd name="T9" fmla="*/ 6 h 18"/>
                <a:gd name="T10" fmla="*/ 0 w 42"/>
                <a:gd name="T11" fmla="*/ 13 h 18"/>
                <a:gd name="T12" fmla="*/ 6 w 42"/>
                <a:gd name="T13" fmla="*/ 18 h 18"/>
                <a:gd name="T14" fmla="*/ 20 w 42"/>
                <a:gd name="T15" fmla="*/ 18 h 18"/>
                <a:gd name="T16" fmla="*/ 22 w 42"/>
                <a:gd name="T17" fmla="*/ 18 h 18"/>
                <a:gd name="T18" fmla="*/ 36 w 42"/>
                <a:gd name="T19" fmla="*/ 18 h 18"/>
                <a:gd name="T20" fmla="*/ 42 w 42"/>
                <a:gd name="T21" fmla="*/ 13 h 18"/>
                <a:gd name="T22" fmla="*/ 42 w 42"/>
                <a:gd name="T23" fmla="*/ 6 h 18"/>
                <a:gd name="T24" fmla="*/ 36 w 42"/>
                <a:gd name="T25"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18">
                  <a:moveTo>
                    <a:pt x="36" y="0"/>
                  </a:moveTo>
                  <a:cubicBezTo>
                    <a:pt x="22" y="0"/>
                    <a:pt x="22" y="0"/>
                    <a:pt x="22" y="0"/>
                  </a:cubicBezTo>
                  <a:cubicBezTo>
                    <a:pt x="20" y="0"/>
                    <a:pt x="20" y="0"/>
                    <a:pt x="20" y="0"/>
                  </a:cubicBezTo>
                  <a:cubicBezTo>
                    <a:pt x="6" y="0"/>
                    <a:pt x="6" y="0"/>
                    <a:pt x="6" y="0"/>
                  </a:cubicBezTo>
                  <a:cubicBezTo>
                    <a:pt x="3" y="0"/>
                    <a:pt x="0" y="3"/>
                    <a:pt x="0" y="6"/>
                  </a:cubicBezTo>
                  <a:cubicBezTo>
                    <a:pt x="0" y="13"/>
                    <a:pt x="0" y="13"/>
                    <a:pt x="0" y="13"/>
                  </a:cubicBezTo>
                  <a:cubicBezTo>
                    <a:pt x="0" y="16"/>
                    <a:pt x="3" y="18"/>
                    <a:pt x="6" y="18"/>
                  </a:cubicBezTo>
                  <a:cubicBezTo>
                    <a:pt x="20" y="18"/>
                    <a:pt x="20" y="18"/>
                    <a:pt x="20" y="18"/>
                  </a:cubicBezTo>
                  <a:cubicBezTo>
                    <a:pt x="22" y="18"/>
                    <a:pt x="22" y="18"/>
                    <a:pt x="22" y="18"/>
                  </a:cubicBezTo>
                  <a:cubicBezTo>
                    <a:pt x="36" y="18"/>
                    <a:pt x="36" y="18"/>
                    <a:pt x="36" y="18"/>
                  </a:cubicBezTo>
                  <a:cubicBezTo>
                    <a:pt x="39" y="18"/>
                    <a:pt x="42" y="16"/>
                    <a:pt x="42" y="13"/>
                  </a:cubicBezTo>
                  <a:cubicBezTo>
                    <a:pt x="42" y="6"/>
                    <a:pt x="42" y="6"/>
                    <a:pt x="42" y="6"/>
                  </a:cubicBezTo>
                  <a:cubicBezTo>
                    <a:pt x="42" y="3"/>
                    <a:pt x="39" y="0"/>
                    <a:pt x="36" y="0"/>
                  </a:cubicBezTo>
                  <a:close/>
                </a:path>
              </a:pathLst>
            </a:custGeom>
            <a:solidFill>
              <a:srgbClr val="F7CD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164"/>
            <p:cNvSpPr>
              <a:spLocks noEditPoints="1"/>
            </p:cNvSpPr>
            <p:nvPr/>
          </p:nvSpPr>
          <p:spPr bwMode="auto">
            <a:xfrm>
              <a:off x="3361531" y="938212"/>
              <a:ext cx="508000" cy="349250"/>
            </a:xfrm>
            <a:custGeom>
              <a:avLst/>
              <a:gdLst>
                <a:gd name="T0" fmla="*/ 219 w 229"/>
                <a:gd name="T1" fmla="*/ 13 h 158"/>
                <a:gd name="T2" fmla="*/ 114 w 229"/>
                <a:gd name="T3" fmla="*/ 0 h 158"/>
                <a:gd name="T4" fmla="*/ 10 w 229"/>
                <a:gd name="T5" fmla="*/ 13 h 158"/>
                <a:gd name="T6" fmla="*/ 2 w 229"/>
                <a:gd name="T7" fmla="*/ 31 h 158"/>
                <a:gd name="T8" fmla="*/ 5 w 229"/>
                <a:gd name="T9" fmla="*/ 57 h 158"/>
                <a:gd name="T10" fmla="*/ 21 w 229"/>
                <a:gd name="T11" fmla="*/ 106 h 158"/>
                <a:gd name="T12" fmla="*/ 116 w 229"/>
                <a:gd name="T13" fmla="*/ 158 h 158"/>
                <a:gd name="T14" fmla="*/ 221 w 229"/>
                <a:gd name="T15" fmla="*/ 60 h 158"/>
                <a:gd name="T16" fmla="*/ 226 w 229"/>
                <a:gd name="T17" fmla="*/ 32 h 158"/>
                <a:gd name="T18" fmla="*/ 226 w 229"/>
                <a:gd name="T19" fmla="*/ 18 h 158"/>
                <a:gd name="T20" fmla="*/ 157 w 229"/>
                <a:gd name="T21" fmla="*/ 91 h 158"/>
                <a:gd name="T22" fmla="*/ 152 w 229"/>
                <a:gd name="T23" fmla="*/ 92 h 158"/>
                <a:gd name="T24" fmla="*/ 149 w 229"/>
                <a:gd name="T25" fmla="*/ 92 h 158"/>
                <a:gd name="T26" fmla="*/ 144 w 229"/>
                <a:gd name="T27" fmla="*/ 93 h 158"/>
                <a:gd name="T28" fmla="*/ 140 w 229"/>
                <a:gd name="T29" fmla="*/ 93 h 158"/>
                <a:gd name="T30" fmla="*/ 134 w 229"/>
                <a:gd name="T31" fmla="*/ 92 h 158"/>
                <a:gd name="T32" fmla="*/ 133 w 229"/>
                <a:gd name="T33" fmla="*/ 92 h 158"/>
                <a:gd name="T34" fmla="*/ 133 w 229"/>
                <a:gd name="T35" fmla="*/ 91 h 158"/>
                <a:gd name="T36" fmla="*/ 132 w 229"/>
                <a:gd name="T37" fmla="*/ 91 h 158"/>
                <a:gd name="T38" fmla="*/ 132 w 229"/>
                <a:gd name="T39" fmla="*/ 90 h 158"/>
                <a:gd name="T40" fmla="*/ 129 w 229"/>
                <a:gd name="T41" fmla="*/ 73 h 158"/>
                <a:gd name="T42" fmla="*/ 128 w 229"/>
                <a:gd name="T43" fmla="*/ 68 h 158"/>
                <a:gd name="T44" fmla="*/ 127 w 229"/>
                <a:gd name="T45" fmla="*/ 63 h 158"/>
                <a:gd name="T46" fmla="*/ 123 w 229"/>
                <a:gd name="T47" fmla="*/ 63 h 158"/>
                <a:gd name="T48" fmla="*/ 126 w 229"/>
                <a:gd name="T49" fmla="*/ 62 h 158"/>
                <a:gd name="T50" fmla="*/ 126 w 229"/>
                <a:gd name="T51" fmla="*/ 60 h 158"/>
                <a:gd name="T52" fmla="*/ 115 w 229"/>
                <a:gd name="T53" fmla="*/ 49 h 158"/>
                <a:gd name="T54" fmla="*/ 114 w 229"/>
                <a:gd name="T55" fmla="*/ 49 h 158"/>
                <a:gd name="T56" fmla="*/ 103 w 229"/>
                <a:gd name="T57" fmla="*/ 60 h 158"/>
                <a:gd name="T58" fmla="*/ 102 w 229"/>
                <a:gd name="T59" fmla="*/ 62 h 158"/>
                <a:gd name="T60" fmla="*/ 102 w 229"/>
                <a:gd name="T61" fmla="*/ 64 h 158"/>
                <a:gd name="T62" fmla="*/ 100 w 229"/>
                <a:gd name="T63" fmla="*/ 70 h 158"/>
                <a:gd name="T64" fmla="*/ 100 w 229"/>
                <a:gd name="T65" fmla="*/ 73 h 158"/>
                <a:gd name="T66" fmla="*/ 99 w 229"/>
                <a:gd name="T67" fmla="*/ 75 h 158"/>
                <a:gd name="T68" fmla="*/ 98 w 229"/>
                <a:gd name="T69" fmla="*/ 85 h 158"/>
                <a:gd name="T70" fmla="*/ 97 w 229"/>
                <a:gd name="T71" fmla="*/ 90 h 158"/>
                <a:gd name="T72" fmla="*/ 89 w 229"/>
                <a:gd name="T73" fmla="*/ 93 h 158"/>
                <a:gd name="T74" fmla="*/ 82 w 229"/>
                <a:gd name="T75" fmla="*/ 93 h 158"/>
                <a:gd name="T76" fmla="*/ 78 w 229"/>
                <a:gd name="T77" fmla="*/ 92 h 158"/>
                <a:gd name="T78" fmla="*/ 75 w 229"/>
                <a:gd name="T79" fmla="*/ 92 h 158"/>
                <a:gd name="T80" fmla="*/ 18 w 229"/>
                <a:gd name="T81" fmla="*/ 20 h 158"/>
                <a:gd name="T82" fmla="*/ 211 w 229"/>
                <a:gd name="T83" fmla="*/ 20 h 158"/>
                <a:gd name="T84" fmla="*/ 89 w 229"/>
                <a:gd name="T85" fmla="*/ 103 h 158"/>
                <a:gd name="T86" fmla="*/ 114 w 229"/>
                <a:gd name="T87" fmla="*/ 61 h 158"/>
                <a:gd name="T88" fmla="*/ 140 w 229"/>
                <a:gd name="T89" fmla="*/ 103 h 158"/>
                <a:gd name="T90" fmla="*/ 199 w 229"/>
                <a:gd name="T91" fmla="*/ 102 h 158"/>
                <a:gd name="T92" fmla="*/ 114 w 229"/>
                <a:gd name="T93" fmla="*/ 148 h 158"/>
                <a:gd name="T94" fmla="*/ 30 w 229"/>
                <a:gd name="T95" fmla="*/ 102 h 158"/>
                <a:gd name="T96" fmla="*/ 89 w 229"/>
                <a:gd name="T97" fmla="*/ 10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9" h="158">
                  <a:moveTo>
                    <a:pt x="226" y="18"/>
                  </a:moveTo>
                  <a:cubicBezTo>
                    <a:pt x="224" y="15"/>
                    <a:pt x="222" y="14"/>
                    <a:pt x="219" y="13"/>
                  </a:cubicBezTo>
                  <a:cubicBezTo>
                    <a:pt x="218" y="13"/>
                    <a:pt x="218" y="13"/>
                    <a:pt x="218" y="13"/>
                  </a:cubicBezTo>
                  <a:cubicBezTo>
                    <a:pt x="204" y="1"/>
                    <a:pt x="129" y="0"/>
                    <a:pt x="114" y="0"/>
                  </a:cubicBezTo>
                  <a:cubicBezTo>
                    <a:pt x="99" y="0"/>
                    <a:pt x="25" y="1"/>
                    <a:pt x="10" y="13"/>
                  </a:cubicBezTo>
                  <a:cubicBezTo>
                    <a:pt x="10" y="13"/>
                    <a:pt x="10" y="13"/>
                    <a:pt x="10" y="13"/>
                  </a:cubicBezTo>
                  <a:cubicBezTo>
                    <a:pt x="7" y="14"/>
                    <a:pt x="4" y="15"/>
                    <a:pt x="3" y="18"/>
                  </a:cubicBezTo>
                  <a:cubicBezTo>
                    <a:pt x="0" y="23"/>
                    <a:pt x="2" y="30"/>
                    <a:pt x="2" y="31"/>
                  </a:cubicBezTo>
                  <a:cubicBezTo>
                    <a:pt x="2" y="32"/>
                    <a:pt x="2" y="32"/>
                    <a:pt x="2" y="32"/>
                  </a:cubicBezTo>
                  <a:cubicBezTo>
                    <a:pt x="5" y="57"/>
                    <a:pt x="5" y="57"/>
                    <a:pt x="5" y="57"/>
                  </a:cubicBezTo>
                  <a:cubicBezTo>
                    <a:pt x="5" y="58"/>
                    <a:pt x="6" y="59"/>
                    <a:pt x="8" y="60"/>
                  </a:cubicBezTo>
                  <a:cubicBezTo>
                    <a:pt x="9" y="71"/>
                    <a:pt x="12" y="88"/>
                    <a:pt x="21" y="106"/>
                  </a:cubicBezTo>
                  <a:cubicBezTo>
                    <a:pt x="33" y="130"/>
                    <a:pt x="58" y="158"/>
                    <a:pt x="112" y="158"/>
                  </a:cubicBezTo>
                  <a:cubicBezTo>
                    <a:pt x="116" y="158"/>
                    <a:pt x="116" y="158"/>
                    <a:pt x="116" y="158"/>
                  </a:cubicBezTo>
                  <a:cubicBezTo>
                    <a:pt x="171" y="158"/>
                    <a:pt x="196" y="130"/>
                    <a:pt x="207" y="106"/>
                  </a:cubicBezTo>
                  <a:cubicBezTo>
                    <a:pt x="216" y="88"/>
                    <a:pt x="219" y="71"/>
                    <a:pt x="221" y="60"/>
                  </a:cubicBezTo>
                  <a:cubicBezTo>
                    <a:pt x="222" y="59"/>
                    <a:pt x="223" y="58"/>
                    <a:pt x="223" y="57"/>
                  </a:cubicBezTo>
                  <a:cubicBezTo>
                    <a:pt x="226" y="32"/>
                    <a:pt x="226" y="32"/>
                    <a:pt x="226" y="32"/>
                  </a:cubicBezTo>
                  <a:cubicBezTo>
                    <a:pt x="227" y="31"/>
                    <a:pt x="227" y="31"/>
                    <a:pt x="227" y="31"/>
                  </a:cubicBezTo>
                  <a:cubicBezTo>
                    <a:pt x="227" y="30"/>
                    <a:pt x="229" y="23"/>
                    <a:pt x="226" y="18"/>
                  </a:cubicBezTo>
                  <a:close/>
                  <a:moveTo>
                    <a:pt x="205" y="63"/>
                  </a:moveTo>
                  <a:cubicBezTo>
                    <a:pt x="201" y="68"/>
                    <a:pt x="185" y="85"/>
                    <a:pt x="157" y="91"/>
                  </a:cubicBezTo>
                  <a:cubicBezTo>
                    <a:pt x="156" y="91"/>
                    <a:pt x="155" y="91"/>
                    <a:pt x="154" y="91"/>
                  </a:cubicBezTo>
                  <a:cubicBezTo>
                    <a:pt x="152" y="92"/>
                    <a:pt x="152" y="92"/>
                    <a:pt x="152" y="92"/>
                  </a:cubicBezTo>
                  <a:cubicBezTo>
                    <a:pt x="151" y="92"/>
                    <a:pt x="151" y="92"/>
                    <a:pt x="151" y="92"/>
                  </a:cubicBezTo>
                  <a:cubicBezTo>
                    <a:pt x="150" y="92"/>
                    <a:pt x="149" y="92"/>
                    <a:pt x="149" y="92"/>
                  </a:cubicBezTo>
                  <a:cubicBezTo>
                    <a:pt x="147" y="93"/>
                    <a:pt x="147" y="93"/>
                    <a:pt x="147" y="93"/>
                  </a:cubicBezTo>
                  <a:cubicBezTo>
                    <a:pt x="146" y="93"/>
                    <a:pt x="145" y="93"/>
                    <a:pt x="144" y="93"/>
                  </a:cubicBezTo>
                  <a:cubicBezTo>
                    <a:pt x="143" y="93"/>
                    <a:pt x="143" y="93"/>
                    <a:pt x="143" y="93"/>
                  </a:cubicBezTo>
                  <a:cubicBezTo>
                    <a:pt x="142" y="93"/>
                    <a:pt x="141" y="93"/>
                    <a:pt x="140" y="93"/>
                  </a:cubicBezTo>
                  <a:cubicBezTo>
                    <a:pt x="139" y="93"/>
                    <a:pt x="139" y="93"/>
                    <a:pt x="139" y="93"/>
                  </a:cubicBezTo>
                  <a:cubicBezTo>
                    <a:pt x="137" y="93"/>
                    <a:pt x="136" y="93"/>
                    <a:pt x="134" y="92"/>
                  </a:cubicBezTo>
                  <a:cubicBezTo>
                    <a:pt x="134" y="92"/>
                    <a:pt x="134" y="92"/>
                    <a:pt x="134" y="92"/>
                  </a:cubicBezTo>
                  <a:cubicBezTo>
                    <a:pt x="134" y="92"/>
                    <a:pt x="134" y="92"/>
                    <a:pt x="133" y="92"/>
                  </a:cubicBezTo>
                  <a:cubicBezTo>
                    <a:pt x="133" y="92"/>
                    <a:pt x="133" y="92"/>
                    <a:pt x="133" y="92"/>
                  </a:cubicBezTo>
                  <a:cubicBezTo>
                    <a:pt x="133" y="92"/>
                    <a:pt x="133" y="91"/>
                    <a:pt x="133" y="91"/>
                  </a:cubicBezTo>
                  <a:cubicBezTo>
                    <a:pt x="132" y="91"/>
                    <a:pt x="132" y="91"/>
                    <a:pt x="132" y="91"/>
                  </a:cubicBezTo>
                  <a:cubicBezTo>
                    <a:pt x="132" y="91"/>
                    <a:pt x="132" y="91"/>
                    <a:pt x="132" y="91"/>
                  </a:cubicBezTo>
                  <a:cubicBezTo>
                    <a:pt x="132" y="90"/>
                    <a:pt x="132" y="90"/>
                    <a:pt x="132" y="90"/>
                  </a:cubicBezTo>
                  <a:cubicBezTo>
                    <a:pt x="132" y="90"/>
                    <a:pt x="132" y="90"/>
                    <a:pt x="132" y="90"/>
                  </a:cubicBezTo>
                  <a:cubicBezTo>
                    <a:pt x="132" y="88"/>
                    <a:pt x="131" y="87"/>
                    <a:pt x="131" y="86"/>
                  </a:cubicBezTo>
                  <a:cubicBezTo>
                    <a:pt x="129" y="73"/>
                    <a:pt x="129" y="73"/>
                    <a:pt x="129" y="73"/>
                  </a:cubicBezTo>
                  <a:cubicBezTo>
                    <a:pt x="129" y="72"/>
                    <a:pt x="129" y="71"/>
                    <a:pt x="128" y="70"/>
                  </a:cubicBezTo>
                  <a:cubicBezTo>
                    <a:pt x="128" y="69"/>
                    <a:pt x="128" y="69"/>
                    <a:pt x="128" y="68"/>
                  </a:cubicBezTo>
                  <a:cubicBezTo>
                    <a:pt x="128" y="67"/>
                    <a:pt x="128" y="66"/>
                    <a:pt x="127" y="66"/>
                  </a:cubicBezTo>
                  <a:cubicBezTo>
                    <a:pt x="127" y="63"/>
                    <a:pt x="127" y="63"/>
                    <a:pt x="127" y="63"/>
                  </a:cubicBezTo>
                  <a:cubicBezTo>
                    <a:pt x="127" y="63"/>
                    <a:pt x="126" y="62"/>
                    <a:pt x="126" y="62"/>
                  </a:cubicBezTo>
                  <a:cubicBezTo>
                    <a:pt x="123" y="63"/>
                    <a:pt x="123" y="63"/>
                    <a:pt x="123" y="63"/>
                  </a:cubicBezTo>
                  <a:cubicBezTo>
                    <a:pt x="123" y="63"/>
                    <a:pt x="123" y="63"/>
                    <a:pt x="123" y="63"/>
                  </a:cubicBezTo>
                  <a:cubicBezTo>
                    <a:pt x="126" y="62"/>
                    <a:pt x="126" y="62"/>
                    <a:pt x="126" y="62"/>
                  </a:cubicBezTo>
                  <a:cubicBezTo>
                    <a:pt x="126" y="61"/>
                    <a:pt x="126" y="61"/>
                    <a:pt x="126" y="60"/>
                  </a:cubicBezTo>
                  <a:cubicBezTo>
                    <a:pt x="126" y="60"/>
                    <a:pt x="126" y="60"/>
                    <a:pt x="126" y="60"/>
                  </a:cubicBezTo>
                  <a:cubicBezTo>
                    <a:pt x="125" y="58"/>
                    <a:pt x="124" y="56"/>
                    <a:pt x="123" y="54"/>
                  </a:cubicBezTo>
                  <a:cubicBezTo>
                    <a:pt x="120" y="50"/>
                    <a:pt x="117" y="49"/>
                    <a:pt x="115" y="49"/>
                  </a:cubicBezTo>
                  <a:cubicBezTo>
                    <a:pt x="114" y="49"/>
                    <a:pt x="114" y="49"/>
                    <a:pt x="114" y="49"/>
                  </a:cubicBezTo>
                  <a:cubicBezTo>
                    <a:pt x="114" y="49"/>
                    <a:pt x="114" y="49"/>
                    <a:pt x="114" y="49"/>
                  </a:cubicBezTo>
                  <a:cubicBezTo>
                    <a:pt x="111" y="49"/>
                    <a:pt x="109" y="50"/>
                    <a:pt x="106" y="54"/>
                  </a:cubicBezTo>
                  <a:cubicBezTo>
                    <a:pt x="105" y="56"/>
                    <a:pt x="104" y="58"/>
                    <a:pt x="103" y="60"/>
                  </a:cubicBezTo>
                  <a:cubicBezTo>
                    <a:pt x="103" y="61"/>
                    <a:pt x="103" y="61"/>
                    <a:pt x="103" y="62"/>
                  </a:cubicBezTo>
                  <a:cubicBezTo>
                    <a:pt x="102" y="62"/>
                    <a:pt x="102" y="62"/>
                    <a:pt x="102" y="62"/>
                  </a:cubicBezTo>
                  <a:cubicBezTo>
                    <a:pt x="102" y="62"/>
                    <a:pt x="102" y="63"/>
                    <a:pt x="102" y="64"/>
                  </a:cubicBezTo>
                  <a:cubicBezTo>
                    <a:pt x="102" y="64"/>
                    <a:pt x="102" y="64"/>
                    <a:pt x="102" y="64"/>
                  </a:cubicBezTo>
                  <a:cubicBezTo>
                    <a:pt x="102" y="64"/>
                    <a:pt x="102" y="65"/>
                    <a:pt x="101" y="66"/>
                  </a:cubicBezTo>
                  <a:cubicBezTo>
                    <a:pt x="101" y="67"/>
                    <a:pt x="101" y="69"/>
                    <a:pt x="100" y="70"/>
                  </a:cubicBezTo>
                  <a:cubicBezTo>
                    <a:pt x="100" y="71"/>
                    <a:pt x="100" y="71"/>
                    <a:pt x="100" y="71"/>
                  </a:cubicBezTo>
                  <a:cubicBezTo>
                    <a:pt x="100" y="71"/>
                    <a:pt x="100" y="72"/>
                    <a:pt x="100" y="73"/>
                  </a:cubicBezTo>
                  <a:cubicBezTo>
                    <a:pt x="100" y="73"/>
                    <a:pt x="100" y="73"/>
                    <a:pt x="100" y="73"/>
                  </a:cubicBezTo>
                  <a:cubicBezTo>
                    <a:pt x="99" y="74"/>
                    <a:pt x="99" y="75"/>
                    <a:pt x="99" y="75"/>
                  </a:cubicBezTo>
                  <a:cubicBezTo>
                    <a:pt x="98" y="82"/>
                    <a:pt x="98" y="82"/>
                    <a:pt x="98" y="82"/>
                  </a:cubicBezTo>
                  <a:cubicBezTo>
                    <a:pt x="98" y="83"/>
                    <a:pt x="98" y="84"/>
                    <a:pt x="98" y="85"/>
                  </a:cubicBezTo>
                  <a:cubicBezTo>
                    <a:pt x="97" y="86"/>
                    <a:pt x="97" y="86"/>
                    <a:pt x="97" y="86"/>
                  </a:cubicBezTo>
                  <a:cubicBezTo>
                    <a:pt x="97" y="87"/>
                    <a:pt x="97" y="88"/>
                    <a:pt x="97" y="90"/>
                  </a:cubicBezTo>
                  <a:cubicBezTo>
                    <a:pt x="96" y="93"/>
                    <a:pt x="91" y="93"/>
                    <a:pt x="90" y="93"/>
                  </a:cubicBezTo>
                  <a:cubicBezTo>
                    <a:pt x="89" y="93"/>
                    <a:pt x="89" y="93"/>
                    <a:pt x="89" y="93"/>
                  </a:cubicBezTo>
                  <a:cubicBezTo>
                    <a:pt x="88" y="93"/>
                    <a:pt x="86" y="93"/>
                    <a:pt x="85" y="93"/>
                  </a:cubicBezTo>
                  <a:cubicBezTo>
                    <a:pt x="82" y="93"/>
                    <a:pt x="82" y="93"/>
                    <a:pt x="82" y="93"/>
                  </a:cubicBezTo>
                  <a:cubicBezTo>
                    <a:pt x="81" y="92"/>
                    <a:pt x="81" y="92"/>
                    <a:pt x="80" y="92"/>
                  </a:cubicBezTo>
                  <a:cubicBezTo>
                    <a:pt x="78" y="92"/>
                    <a:pt x="78" y="92"/>
                    <a:pt x="78" y="92"/>
                  </a:cubicBezTo>
                  <a:cubicBezTo>
                    <a:pt x="77" y="92"/>
                    <a:pt x="77" y="92"/>
                    <a:pt x="76" y="92"/>
                  </a:cubicBezTo>
                  <a:cubicBezTo>
                    <a:pt x="75" y="92"/>
                    <a:pt x="75" y="92"/>
                    <a:pt x="75" y="92"/>
                  </a:cubicBezTo>
                  <a:cubicBezTo>
                    <a:pt x="45" y="86"/>
                    <a:pt x="28" y="68"/>
                    <a:pt x="24" y="63"/>
                  </a:cubicBezTo>
                  <a:cubicBezTo>
                    <a:pt x="18" y="20"/>
                    <a:pt x="18" y="20"/>
                    <a:pt x="18" y="20"/>
                  </a:cubicBezTo>
                  <a:cubicBezTo>
                    <a:pt x="24" y="17"/>
                    <a:pt x="52" y="11"/>
                    <a:pt x="114" y="11"/>
                  </a:cubicBezTo>
                  <a:cubicBezTo>
                    <a:pt x="172" y="11"/>
                    <a:pt x="204" y="16"/>
                    <a:pt x="211" y="20"/>
                  </a:cubicBezTo>
                  <a:lnTo>
                    <a:pt x="205" y="63"/>
                  </a:lnTo>
                  <a:close/>
                  <a:moveTo>
                    <a:pt x="89" y="103"/>
                  </a:moveTo>
                  <a:cubicBezTo>
                    <a:pt x="99" y="104"/>
                    <a:pt x="106" y="99"/>
                    <a:pt x="107" y="91"/>
                  </a:cubicBezTo>
                  <a:cubicBezTo>
                    <a:pt x="110" y="71"/>
                    <a:pt x="113" y="64"/>
                    <a:pt x="114" y="61"/>
                  </a:cubicBezTo>
                  <a:cubicBezTo>
                    <a:pt x="116" y="64"/>
                    <a:pt x="119" y="71"/>
                    <a:pt x="121" y="91"/>
                  </a:cubicBezTo>
                  <a:cubicBezTo>
                    <a:pt x="122" y="99"/>
                    <a:pt x="130" y="104"/>
                    <a:pt x="140" y="103"/>
                  </a:cubicBezTo>
                  <a:cubicBezTo>
                    <a:pt x="175" y="102"/>
                    <a:pt x="197" y="86"/>
                    <a:pt x="208" y="76"/>
                  </a:cubicBezTo>
                  <a:cubicBezTo>
                    <a:pt x="206" y="83"/>
                    <a:pt x="203" y="93"/>
                    <a:pt x="199" y="102"/>
                  </a:cubicBezTo>
                  <a:cubicBezTo>
                    <a:pt x="183" y="133"/>
                    <a:pt x="156" y="148"/>
                    <a:pt x="116" y="148"/>
                  </a:cubicBezTo>
                  <a:cubicBezTo>
                    <a:pt x="114" y="148"/>
                    <a:pt x="114" y="148"/>
                    <a:pt x="114" y="148"/>
                  </a:cubicBezTo>
                  <a:cubicBezTo>
                    <a:pt x="112" y="148"/>
                    <a:pt x="112" y="148"/>
                    <a:pt x="112" y="148"/>
                  </a:cubicBezTo>
                  <a:cubicBezTo>
                    <a:pt x="73" y="148"/>
                    <a:pt x="45" y="133"/>
                    <a:pt x="30" y="102"/>
                  </a:cubicBezTo>
                  <a:cubicBezTo>
                    <a:pt x="26" y="93"/>
                    <a:pt x="23" y="83"/>
                    <a:pt x="21" y="76"/>
                  </a:cubicBezTo>
                  <a:cubicBezTo>
                    <a:pt x="31" y="86"/>
                    <a:pt x="54" y="102"/>
                    <a:pt x="89" y="103"/>
                  </a:cubicBezTo>
                  <a:close/>
                </a:path>
              </a:pathLst>
            </a:custGeom>
            <a:solidFill>
              <a:srgbClr val="231F2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165"/>
            <p:cNvSpPr/>
            <p:nvPr/>
          </p:nvSpPr>
          <p:spPr bwMode="auto">
            <a:xfrm>
              <a:off x="3393281" y="952500"/>
              <a:ext cx="442913" cy="200025"/>
            </a:xfrm>
            <a:custGeom>
              <a:avLst/>
              <a:gdLst>
                <a:gd name="T0" fmla="*/ 144 w 200"/>
                <a:gd name="T1" fmla="*/ 87 h 90"/>
                <a:gd name="T2" fmla="*/ 141 w 200"/>
                <a:gd name="T3" fmla="*/ 88 h 90"/>
                <a:gd name="T4" fmla="*/ 137 w 200"/>
                <a:gd name="T5" fmla="*/ 89 h 90"/>
                <a:gd name="T6" fmla="*/ 134 w 200"/>
                <a:gd name="T7" fmla="*/ 89 h 90"/>
                <a:gd name="T8" fmla="*/ 130 w 200"/>
                <a:gd name="T9" fmla="*/ 90 h 90"/>
                <a:gd name="T10" fmla="*/ 125 w 200"/>
                <a:gd name="T11" fmla="*/ 90 h 90"/>
                <a:gd name="T12" fmla="*/ 119 w 200"/>
                <a:gd name="T13" fmla="*/ 89 h 90"/>
                <a:gd name="T14" fmla="*/ 117 w 200"/>
                <a:gd name="T15" fmla="*/ 88 h 90"/>
                <a:gd name="T16" fmla="*/ 116 w 200"/>
                <a:gd name="T17" fmla="*/ 87 h 90"/>
                <a:gd name="T18" fmla="*/ 115 w 200"/>
                <a:gd name="T19" fmla="*/ 85 h 90"/>
                <a:gd name="T20" fmla="*/ 114 w 200"/>
                <a:gd name="T21" fmla="*/ 83 h 90"/>
                <a:gd name="T22" fmla="*/ 113 w 200"/>
                <a:gd name="T23" fmla="*/ 78 h 90"/>
                <a:gd name="T24" fmla="*/ 113 w 200"/>
                <a:gd name="T25" fmla="*/ 75 h 90"/>
                <a:gd name="T26" fmla="*/ 112 w 200"/>
                <a:gd name="T27" fmla="*/ 72 h 90"/>
                <a:gd name="T28" fmla="*/ 112 w 200"/>
                <a:gd name="T29" fmla="*/ 69 h 90"/>
                <a:gd name="T30" fmla="*/ 111 w 200"/>
                <a:gd name="T31" fmla="*/ 66 h 90"/>
                <a:gd name="T32" fmla="*/ 111 w 200"/>
                <a:gd name="T33" fmla="*/ 64 h 90"/>
                <a:gd name="T34" fmla="*/ 110 w 200"/>
                <a:gd name="T35" fmla="*/ 62 h 90"/>
                <a:gd name="T36" fmla="*/ 110 w 200"/>
                <a:gd name="T37" fmla="*/ 59 h 90"/>
                <a:gd name="T38" fmla="*/ 109 w 200"/>
                <a:gd name="T39" fmla="*/ 57 h 90"/>
                <a:gd name="T40" fmla="*/ 109 w 200"/>
                <a:gd name="T41" fmla="*/ 56 h 90"/>
                <a:gd name="T42" fmla="*/ 108 w 200"/>
                <a:gd name="T43" fmla="*/ 54 h 90"/>
                <a:gd name="T44" fmla="*/ 101 w 200"/>
                <a:gd name="T45" fmla="*/ 46 h 90"/>
                <a:gd name="T46" fmla="*/ 100 w 200"/>
                <a:gd name="T47" fmla="*/ 46 h 90"/>
                <a:gd name="T48" fmla="*/ 95 w 200"/>
                <a:gd name="T49" fmla="*/ 49 h 90"/>
                <a:gd name="T50" fmla="*/ 93 w 200"/>
                <a:gd name="T51" fmla="*/ 55 h 90"/>
                <a:gd name="T52" fmla="*/ 92 w 200"/>
                <a:gd name="T53" fmla="*/ 56 h 90"/>
                <a:gd name="T54" fmla="*/ 92 w 200"/>
                <a:gd name="T55" fmla="*/ 58 h 90"/>
                <a:gd name="T56" fmla="*/ 91 w 200"/>
                <a:gd name="T57" fmla="*/ 60 h 90"/>
                <a:gd name="T58" fmla="*/ 90 w 200"/>
                <a:gd name="T59" fmla="*/ 64 h 90"/>
                <a:gd name="T60" fmla="*/ 89 w 200"/>
                <a:gd name="T61" fmla="*/ 67 h 90"/>
                <a:gd name="T62" fmla="*/ 89 w 200"/>
                <a:gd name="T63" fmla="*/ 70 h 90"/>
                <a:gd name="T64" fmla="*/ 88 w 200"/>
                <a:gd name="T65" fmla="*/ 73 h 90"/>
                <a:gd name="T66" fmla="*/ 88 w 200"/>
                <a:gd name="T67" fmla="*/ 76 h 90"/>
                <a:gd name="T68" fmla="*/ 87 w 200"/>
                <a:gd name="T69" fmla="*/ 79 h 90"/>
                <a:gd name="T70" fmla="*/ 76 w 200"/>
                <a:gd name="T71" fmla="*/ 90 h 90"/>
                <a:gd name="T72" fmla="*/ 71 w 200"/>
                <a:gd name="T73" fmla="*/ 90 h 90"/>
                <a:gd name="T74" fmla="*/ 70 w 200"/>
                <a:gd name="T75" fmla="*/ 89 h 90"/>
                <a:gd name="T76" fmla="*/ 67 w 200"/>
                <a:gd name="T77" fmla="*/ 89 h 90"/>
                <a:gd name="T78" fmla="*/ 64 w 200"/>
                <a:gd name="T79" fmla="*/ 89 h 90"/>
                <a:gd name="T80" fmla="*/ 60 w 200"/>
                <a:gd name="T81" fmla="*/ 88 h 90"/>
                <a:gd name="T82" fmla="*/ 0 w 200"/>
                <a:gd name="T83" fmla="*/ 11 h 90"/>
                <a:gd name="T84" fmla="*/ 200 w 200"/>
                <a:gd name="T85" fmla="*/ 1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0" h="90">
                  <a:moveTo>
                    <a:pt x="195" y="58"/>
                  </a:moveTo>
                  <a:cubicBezTo>
                    <a:pt x="192" y="61"/>
                    <a:pt x="175" y="81"/>
                    <a:pt x="144" y="87"/>
                  </a:cubicBezTo>
                  <a:cubicBezTo>
                    <a:pt x="144" y="87"/>
                    <a:pt x="144" y="87"/>
                    <a:pt x="144" y="87"/>
                  </a:cubicBezTo>
                  <a:cubicBezTo>
                    <a:pt x="143" y="88"/>
                    <a:pt x="142" y="88"/>
                    <a:pt x="141" y="88"/>
                  </a:cubicBezTo>
                  <a:cubicBezTo>
                    <a:pt x="140" y="88"/>
                    <a:pt x="140" y="88"/>
                    <a:pt x="139" y="88"/>
                  </a:cubicBezTo>
                  <a:cubicBezTo>
                    <a:pt x="139" y="88"/>
                    <a:pt x="138" y="89"/>
                    <a:pt x="137" y="89"/>
                  </a:cubicBezTo>
                  <a:cubicBezTo>
                    <a:pt x="136" y="89"/>
                    <a:pt x="136" y="89"/>
                    <a:pt x="135" y="89"/>
                  </a:cubicBezTo>
                  <a:cubicBezTo>
                    <a:pt x="134" y="89"/>
                    <a:pt x="134" y="89"/>
                    <a:pt x="134" y="89"/>
                  </a:cubicBezTo>
                  <a:cubicBezTo>
                    <a:pt x="132" y="89"/>
                    <a:pt x="131" y="89"/>
                    <a:pt x="130" y="89"/>
                  </a:cubicBezTo>
                  <a:cubicBezTo>
                    <a:pt x="130" y="89"/>
                    <a:pt x="130" y="90"/>
                    <a:pt x="130" y="90"/>
                  </a:cubicBezTo>
                  <a:cubicBezTo>
                    <a:pt x="128" y="90"/>
                    <a:pt x="127" y="90"/>
                    <a:pt x="126" y="90"/>
                  </a:cubicBezTo>
                  <a:cubicBezTo>
                    <a:pt x="125" y="90"/>
                    <a:pt x="125" y="90"/>
                    <a:pt x="125" y="90"/>
                  </a:cubicBezTo>
                  <a:cubicBezTo>
                    <a:pt x="123" y="90"/>
                    <a:pt x="120" y="89"/>
                    <a:pt x="119" y="89"/>
                  </a:cubicBezTo>
                  <a:cubicBezTo>
                    <a:pt x="119" y="89"/>
                    <a:pt x="119" y="89"/>
                    <a:pt x="119" y="89"/>
                  </a:cubicBezTo>
                  <a:cubicBezTo>
                    <a:pt x="118" y="88"/>
                    <a:pt x="118" y="88"/>
                    <a:pt x="117" y="88"/>
                  </a:cubicBezTo>
                  <a:cubicBezTo>
                    <a:pt x="117" y="88"/>
                    <a:pt x="117" y="88"/>
                    <a:pt x="117" y="88"/>
                  </a:cubicBezTo>
                  <a:cubicBezTo>
                    <a:pt x="117" y="87"/>
                    <a:pt x="116" y="87"/>
                    <a:pt x="116" y="87"/>
                  </a:cubicBezTo>
                  <a:cubicBezTo>
                    <a:pt x="116" y="87"/>
                    <a:pt x="116" y="87"/>
                    <a:pt x="116" y="87"/>
                  </a:cubicBezTo>
                  <a:cubicBezTo>
                    <a:pt x="116" y="86"/>
                    <a:pt x="115" y="86"/>
                    <a:pt x="115" y="86"/>
                  </a:cubicBezTo>
                  <a:cubicBezTo>
                    <a:pt x="115" y="86"/>
                    <a:pt x="115" y="85"/>
                    <a:pt x="115" y="85"/>
                  </a:cubicBezTo>
                  <a:cubicBezTo>
                    <a:pt x="115" y="85"/>
                    <a:pt x="115" y="85"/>
                    <a:pt x="114" y="84"/>
                  </a:cubicBezTo>
                  <a:cubicBezTo>
                    <a:pt x="114" y="84"/>
                    <a:pt x="114" y="84"/>
                    <a:pt x="114" y="83"/>
                  </a:cubicBezTo>
                  <a:cubicBezTo>
                    <a:pt x="114" y="82"/>
                    <a:pt x="114" y="81"/>
                    <a:pt x="114" y="79"/>
                  </a:cubicBezTo>
                  <a:cubicBezTo>
                    <a:pt x="114" y="79"/>
                    <a:pt x="113" y="79"/>
                    <a:pt x="113" y="78"/>
                  </a:cubicBezTo>
                  <a:cubicBezTo>
                    <a:pt x="113" y="78"/>
                    <a:pt x="113" y="77"/>
                    <a:pt x="113" y="76"/>
                  </a:cubicBezTo>
                  <a:cubicBezTo>
                    <a:pt x="113" y="76"/>
                    <a:pt x="113" y="75"/>
                    <a:pt x="113" y="75"/>
                  </a:cubicBezTo>
                  <a:cubicBezTo>
                    <a:pt x="113" y="74"/>
                    <a:pt x="113" y="74"/>
                    <a:pt x="113" y="73"/>
                  </a:cubicBezTo>
                  <a:cubicBezTo>
                    <a:pt x="112" y="73"/>
                    <a:pt x="112" y="72"/>
                    <a:pt x="112" y="72"/>
                  </a:cubicBezTo>
                  <a:cubicBezTo>
                    <a:pt x="112" y="71"/>
                    <a:pt x="112" y="71"/>
                    <a:pt x="112" y="70"/>
                  </a:cubicBezTo>
                  <a:cubicBezTo>
                    <a:pt x="112" y="70"/>
                    <a:pt x="112" y="69"/>
                    <a:pt x="112" y="69"/>
                  </a:cubicBezTo>
                  <a:cubicBezTo>
                    <a:pt x="112" y="68"/>
                    <a:pt x="112" y="68"/>
                    <a:pt x="111" y="67"/>
                  </a:cubicBezTo>
                  <a:cubicBezTo>
                    <a:pt x="111" y="67"/>
                    <a:pt x="111" y="67"/>
                    <a:pt x="111" y="66"/>
                  </a:cubicBezTo>
                  <a:cubicBezTo>
                    <a:pt x="111" y="66"/>
                    <a:pt x="111" y="65"/>
                    <a:pt x="111" y="64"/>
                  </a:cubicBezTo>
                  <a:cubicBezTo>
                    <a:pt x="111" y="64"/>
                    <a:pt x="111" y="64"/>
                    <a:pt x="111" y="64"/>
                  </a:cubicBezTo>
                  <a:cubicBezTo>
                    <a:pt x="111" y="63"/>
                    <a:pt x="110" y="62"/>
                    <a:pt x="110" y="62"/>
                  </a:cubicBezTo>
                  <a:cubicBezTo>
                    <a:pt x="110" y="62"/>
                    <a:pt x="110" y="62"/>
                    <a:pt x="110" y="62"/>
                  </a:cubicBezTo>
                  <a:cubicBezTo>
                    <a:pt x="110" y="61"/>
                    <a:pt x="110" y="60"/>
                    <a:pt x="110" y="60"/>
                  </a:cubicBezTo>
                  <a:cubicBezTo>
                    <a:pt x="110" y="60"/>
                    <a:pt x="110" y="59"/>
                    <a:pt x="110" y="59"/>
                  </a:cubicBezTo>
                  <a:cubicBezTo>
                    <a:pt x="109" y="59"/>
                    <a:pt x="109" y="58"/>
                    <a:pt x="109" y="58"/>
                  </a:cubicBezTo>
                  <a:cubicBezTo>
                    <a:pt x="109" y="58"/>
                    <a:pt x="109" y="58"/>
                    <a:pt x="109" y="57"/>
                  </a:cubicBezTo>
                  <a:cubicBezTo>
                    <a:pt x="109" y="57"/>
                    <a:pt x="109" y="57"/>
                    <a:pt x="109" y="56"/>
                  </a:cubicBezTo>
                  <a:cubicBezTo>
                    <a:pt x="109" y="56"/>
                    <a:pt x="109" y="56"/>
                    <a:pt x="109" y="56"/>
                  </a:cubicBezTo>
                  <a:cubicBezTo>
                    <a:pt x="108" y="55"/>
                    <a:pt x="108" y="55"/>
                    <a:pt x="108" y="55"/>
                  </a:cubicBezTo>
                  <a:cubicBezTo>
                    <a:pt x="108" y="54"/>
                    <a:pt x="108" y="54"/>
                    <a:pt x="108" y="54"/>
                  </a:cubicBezTo>
                  <a:cubicBezTo>
                    <a:pt x="107" y="52"/>
                    <a:pt x="106" y="50"/>
                    <a:pt x="105" y="49"/>
                  </a:cubicBezTo>
                  <a:cubicBezTo>
                    <a:pt x="103" y="46"/>
                    <a:pt x="102" y="46"/>
                    <a:pt x="101" y="46"/>
                  </a:cubicBezTo>
                  <a:cubicBezTo>
                    <a:pt x="100" y="46"/>
                    <a:pt x="100" y="46"/>
                    <a:pt x="100" y="46"/>
                  </a:cubicBezTo>
                  <a:cubicBezTo>
                    <a:pt x="100" y="46"/>
                    <a:pt x="100" y="46"/>
                    <a:pt x="100" y="46"/>
                  </a:cubicBezTo>
                  <a:cubicBezTo>
                    <a:pt x="99" y="46"/>
                    <a:pt x="97" y="46"/>
                    <a:pt x="95" y="49"/>
                  </a:cubicBezTo>
                  <a:cubicBezTo>
                    <a:pt x="95" y="49"/>
                    <a:pt x="95" y="49"/>
                    <a:pt x="95" y="49"/>
                  </a:cubicBezTo>
                  <a:cubicBezTo>
                    <a:pt x="94" y="50"/>
                    <a:pt x="94" y="52"/>
                    <a:pt x="93" y="54"/>
                  </a:cubicBezTo>
                  <a:cubicBezTo>
                    <a:pt x="93" y="54"/>
                    <a:pt x="93" y="55"/>
                    <a:pt x="93" y="55"/>
                  </a:cubicBezTo>
                  <a:cubicBezTo>
                    <a:pt x="92" y="55"/>
                    <a:pt x="92" y="55"/>
                    <a:pt x="92" y="56"/>
                  </a:cubicBezTo>
                  <a:cubicBezTo>
                    <a:pt x="92" y="56"/>
                    <a:pt x="92" y="56"/>
                    <a:pt x="92" y="56"/>
                  </a:cubicBezTo>
                  <a:cubicBezTo>
                    <a:pt x="92" y="57"/>
                    <a:pt x="92" y="57"/>
                    <a:pt x="92" y="58"/>
                  </a:cubicBezTo>
                  <a:cubicBezTo>
                    <a:pt x="92" y="58"/>
                    <a:pt x="92" y="58"/>
                    <a:pt x="92" y="58"/>
                  </a:cubicBezTo>
                  <a:cubicBezTo>
                    <a:pt x="91" y="58"/>
                    <a:pt x="91" y="59"/>
                    <a:pt x="91" y="59"/>
                  </a:cubicBezTo>
                  <a:cubicBezTo>
                    <a:pt x="91" y="60"/>
                    <a:pt x="91" y="60"/>
                    <a:pt x="91" y="60"/>
                  </a:cubicBezTo>
                  <a:cubicBezTo>
                    <a:pt x="91" y="61"/>
                    <a:pt x="90" y="62"/>
                    <a:pt x="90" y="64"/>
                  </a:cubicBezTo>
                  <a:cubicBezTo>
                    <a:pt x="90" y="64"/>
                    <a:pt x="90" y="64"/>
                    <a:pt x="90" y="64"/>
                  </a:cubicBezTo>
                  <a:cubicBezTo>
                    <a:pt x="90" y="65"/>
                    <a:pt x="90" y="66"/>
                    <a:pt x="89" y="66"/>
                  </a:cubicBezTo>
                  <a:cubicBezTo>
                    <a:pt x="89" y="67"/>
                    <a:pt x="89" y="67"/>
                    <a:pt x="89" y="67"/>
                  </a:cubicBezTo>
                  <a:cubicBezTo>
                    <a:pt x="89" y="68"/>
                    <a:pt x="89" y="68"/>
                    <a:pt x="89" y="69"/>
                  </a:cubicBezTo>
                  <a:cubicBezTo>
                    <a:pt x="89" y="69"/>
                    <a:pt x="89" y="70"/>
                    <a:pt x="89" y="70"/>
                  </a:cubicBezTo>
                  <a:cubicBezTo>
                    <a:pt x="89" y="71"/>
                    <a:pt x="88" y="71"/>
                    <a:pt x="88" y="72"/>
                  </a:cubicBezTo>
                  <a:cubicBezTo>
                    <a:pt x="88" y="72"/>
                    <a:pt x="88" y="73"/>
                    <a:pt x="88" y="73"/>
                  </a:cubicBezTo>
                  <a:cubicBezTo>
                    <a:pt x="88" y="74"/>
                    <a:pt x="88" y="74"/>
                    <a:pt x="88" y="75"/>
                  </a:cubicBezTo>
                  <a:cubicBezTo>
                    <a:pt x="88" y="75"/>
                    <a:pt x="88" y="76"/>
                    <a:pt x="88" y="76"/>
                  </a:cubicBezTo>
                  <a:cubicBezTo>
                    <a:pt x="88" y="77"/>
                    <a:pt x="87" y="78"/>
                    <a:pt x="87" y="78"/>
                  </a:cubicBezTo>
                  <a:cubicBezTo>
                    <a:pt x="87" y="79"/>
                    <a:pt x="87" y="79"/>
                    <a:pt x="87" y="79"/>
                  </a:cubicBezTo>
                  <a:cubicBezTo>
                    <a:pt x="87" y="81"/>
                    <a:pt x="87" y="82"/>
                    <a:pt x="87" y="83"/>
                  </a:cubicBezTo>
                  <a:cubicBezTo>
                    <a:pt x="86" y="87"/>
                    <a:pt x="82" y="90"/>
                    <a:pt x="76" y="90"/>
                  </a:cubicBezTo>
                  <a:cubicBezTo>
                    <a:pt x="75" y="90"/>
                    <a:pt x="75" y="90"/>
                    <a:pt x="75" y="90"/>
                  </a:cubicBezTo>
                  <a:cubicBezTo>
                    <a:pt x="74" y="90"/>
                    <a:pt x="72" y="90"/>
                    <a:pt x="71" y="90"/>
                  </a:cubicBezTo>
                  <a:cubicBezTo>
                    <a:pt x="71" y="90"/>
                    <a:pt x="70" y="89"/>
                    <a:pt x="70" y="89"/>
                  </a:cubicBezTo>
                  <a:cubicBezTo>
                    <a:pt x="70" y="89"/>
                    <a:pt x="70" y="89"/>
                    <a:pt x="70" y="89"/>
                  </a:cubicBezTo>
                  <a:cubicBezTo>
                    <a:pt x="69" y="89"/>
                    <a:pt x="69" y="89"/>
                    <a:pt x="69" y="89"/>
                  </a:cubicBezTo>
                  <a:cubicBezTo>
                    <a:pt x="68" y="89"/>
                    <a:pt x="68" y="89"/>
                    <a:pt x="67" y="89"/>
                  </a:cubicBezTo>
                  <a:cubicBezTo>
                    <a:pt x="67" y="89"/>
                    <a:pt x="66" y="89"/>
                    <a:pt x="65" y="89"/>
                  </a:cubicBezTo>
                  <a:cubicBezTo>
                    <a:pt x="65" y="89"/>
                    <a:pt x="64" y="89"/>
                    <a:pt x="64" y="89"/>
                  </a:cubicBezTo>
                  <a:cubicBezTo>
                    <a:pt x="63" y="89"/>
                    <a:pt x="62" y="88"/>
                    <a:pt x="61" y="88"/>
                  </a:cubicBezTo>
                  <a:cubicBezTo>
                    <a:pt x="61" y="88"/>
                    <a:pt x="60" y="88"/>
                    <a:pt x="60" y="88"/>
                  </a:cubicBezTo>
                  <a:cubicBezTo>
                    <a:pt x="27" y="82"/>
                    <a:pt x="9" y="62"/>
                    <a:pt x="6" y="58"/>
                  </a:cubicBezTo>
                  <a:cubicBezTo>
                    <a:pt x="0" y="11"/>
                    <a:pt x="0" y="11"/>
                    <a:pt x="0" y="11"/>
                  </a:cubicBezTo>
                  <a:cubicBezTo>
                    <a:pt x="2" y="7"/>
                    <a:pt x="37" y="0"/>
                    <a:pt x="100" y="0"/>
                  </a:cubicBezTo>
                  <a:cubicBezTo>
                    <a:pt x="163" y="0"/>
                    <a:pt x="199" y="7"/>
                    <a:pt x="200" y="12"/>
                  </a:cubicBezTo>
                  <a:lnTo>
                    <a:pt x="195" y="58"/>
                  </a:lnTo>
                  <a:close/>
                </a:path>
              </a:pathLst>
            </a:custGeom>
            <a:solidFill>
              <a:srgbClr val="F2EFE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166"/>
            <p:cNvSpPr/>
            <p:nvPr/>
          </p:nvSpPr>
          <p:spPr bwMode="auto">
            <a:xfrm>
              <a:off x="3382169" y="625475"/>
              <a:ext cx="469900" cy="334963"/>
            </a:xfrm>
            <a:custGeom>
              <a:avLst/>
              <a:gdLst>
                <a:gd name="T0" fmla="*/ 189 w 212"/>
                <a:gd name="T1" fmla="*/ 34 h 151"/>
                <a:gd name="T2" fmla="*/ 110 w 212"/>
                <a:gd name="T3" fmla="*/ 1 h 151"/>
                <a:gd name="T4" fmla="*/ 106 w 212"/>
                <a:gd name="T5" fmla="*/ 64 h 151"/>
                <a:gd name="T6" fmla="*/ 103 w 212"/>
                <a:gd name="T7" fmla="*/ 1 h 151"/>
                <a:gd name="T8" fmla="*/ 23 w 212"/>
                <a:gd name="T9" fmla="*/ 34 h 151"/>
                <a:gd name="T10" fmla="*/ 6 w 212"/>
                <a:gd name="T11" fmla="*/ 133 h 151"/>
                <a:gd name="T12" fmla="*/ 104 w 212"/>
                <a:gd name="T13" fmla="*/ 147 h 151"/>
                <a:gd name="T14" fmla="*/ 106 w 212"/>
                <a:gd name="T15" fmla="*/ 142 h 151"/>
                <a:gd name="T16" fmla="*/ 108 w 212"/>
                <a:gd name="T17" fmla="*/ 147 h 151"/>
                <a:gd name="T18" fmla="*/ 207 w 212"/>
                <a:gd name="T19" fmla="*/ 133 h 151"/>
                <a:gd name="T20" fmla="*/ 189 w 212"/>
                <a:gd name="T21" fmla="*/ 34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2" h="151">
                  <a:moveTo>
                    <a:pt x="189" y="34"/>
                  </a:moveTo>
                  <a:cubicBezTo>
                    <a:pt x="165" y="0"/>
                    <a:pt x="110" y="1"/>
                    <a:pt x="110" y="1"/>
                  </a:cubicBezTo>
                  <a:cubicBezTo>
                    <a:pt x="110" y="1"/>
                    <a:pt x="108" y="31"/>
                    <a:pt x="106" y="64"/>
                  </a:cubicBezTo>
                  <a:cubicBezTo>
                    <a:pt x="105" y="31"/>
                    <a:pt x="103" y="1"/>
                    <a:pt x="103" y="1"/>
                  </a:cubicBezTo>
                  <a:cubicBezTo>
                    <a:pt x="103" y="1"/>
                    <a:pt x="47" y="0"/>
                    <a:pt x="23" y="34"/>
                  </a:cubicBezTo>
                  <a:cubicBezTo>
                    <a:pt x="0" y="68"/>
                    <a:pt x="6" y="133"/>
                    <a:pt x="6" y="133"/>
                  </a:cubicBezTo>
                  <a:cubicBezTo>
                    <a:pt x="6" y="133"/>
                    <a:pt x="97" y="151"/>
                    <a:pt x="104" y="147"/>
                  </a:cubicBezTo>
                  <a:cubicBezTo>
                    <a:pt x="105" y="147"/>
                    <a:pt x="106" y="145"/>
                    <a:pt x="106" y="142"/>
                  </a:cubicBezTo>
                  <a:cubicBezTo>
                    <a:pt x="107" y="145"/>
                    <a:pt x="107" y="147"/>
                    <a:pt x="108" y="147"/>
                  </a:cubicBezTo>
                  <a:cubicBezTo>
                    <a:pt x="116" y="151"/>
                    <a:pt x="207" y="133"/>
                    <a:pt x="207" y="133"/>
                  </a:cubicBezTo>
                  <a:cubicBezTo>
                    <a:pt x="207" y="133"/>
                    <a:pt x="212" y="68"/>
                    <a:pt x="189" y="34"/>
                  </a:cubicBezTo>
                  <a:close/>
                </a:path>
              </a:pathLst>
            </a:custGeom>
            <a:solidFill>
              <a:srgbClr val="CD1B17"/>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167"/>
            <p:cNvSpPr/>
            <p:nvPr/>
          </p:nvSpPr>
          <p:spPr bwMode="auto">
            <a:xfrm>
              <a:off x="3552031" y="608012"/>
              <a:ext cx="57150" cy="336550"/>
            </a:xfrm>
            <a:custGeom>
              <a:avLst/>
              <a:gdLst>
                <a:gd name="T0" fmla="*/ 0 w 36"/>
                <a:gd name="T1" fmla="*/ 16 h 212"/>
                <a:gd name="T2" fmla="*/ 24 w 36"/>
                <a:gd name="T3" fmla="*/ 212 h 212"/>
                <a:gd name="T4" fmla="*/ 36 w 36"/>
                <a:gd name="T5" fmla="*/ 212 h 212"/>
                <a:gd name="T6" fmla="*/ 22 w 36"/>
                <a:gd name="T7" fmla="*/ 0 h 212"/>
                <a:gd name="T8" fmla="*/ 0 w 36"/>
                <a:gd name="T9" fmla="*/ 16 h 212"/>
              </a:gdLst>
              <a:ahLst/>
              <a:cxnLst>
                <a:cxn ang="0">
                  <a:pos x="T0" y="T1"/>
                </a:cxn>
                <a:cxn ang="0">
                  <a:pos x="T2" y="T3"/>
                </a:cxn>
                <a:cxn ang="0">
                  <a:pos x="T4" y="T5"/>
                </a:cxn>
                <a:cxn ang="0">
                  <a:pos x="T6" y="T7"/>
                </a:cxn>
                <a:cxn ang="0">
                  <a:pos x="T8" y="T9"/>
                </a:cxn>
              </a:cxnLst>
              <a:rect l="0" t="0" r="r" b="b"/>
              <a:pathLst>
                <a:path w="36" h="212">
                  <a:moveTo>
                    <a:pt x="0" y="16"/>
                  </a:moveTo>
                  <a:lnTo>
                    <a:pt x="24" y="212"/>
                  </a:lnTo>
                  <a:lnTo>
                    <a:pt x="36" y="212"/>
                  </a:lnTo>
                  <a:lnTo>
                    <a:pt x="22" y="0"/>
                  </a:lnTo>
                  <a:lnTo>
                    <a:pt x="0" y="16"/>
                  </a:lnTo>
                  <a:close/>
                </a:path>
              </a:pathLst>
            </a:custGeom>
            <a:solidFill>
              <a:srgbClr val="AA110B"/>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168"/>
            <p:cNvSpPr/>
            <p:nvPr/>
          </p:nvSpPr>
          <p:spPr bwMode="auto">
            <a:xfrm>
              <a:off x="3586956" y="608012"/>
              <a:ext cx="58738" cy="336550"/>
            </a:xfrm>
            <a:custGeom>
              <a:avLst/>
              <a:gdLst>
                <a:gd name="T0" fmla="*/ 0 w 37"/>
                <a:gd name="T1" fmla="*/ 0 h 212"/>
                <a:gd name="T2" fmla="*/ 37 w 37"/>
                <a:gd name="T3" fmla="*/ 0 h 212"/>
                <a:gd name="T4" fmla="*/ 37 w 37"/>
                <a:gd name="T5" fmla="*/ 212 h 212"/>
                <a:gd name="T6" fmla="*/ 13 w 37"/>
                <a:gd name="T7" fmla="*/ 212 h 212"/>
                <a:gd name="T8" fmla="*/ 0 w 37"/>
                <a:gd name="T9" fmla="*/ 0 h 212"/>
              </a:gdLst>
              <a:ahLst/>
              <a:cxnLst>
                <a:cxn ang="0">
                  <a:pos x="T0" y="T1"/>
                </a:cxn>
                <a:cxn ang="0">
                  <a:pos x="T2" y="T3"/>
                </a:cxn>
                <a:cxn ang="0">
                  <a:pos x="T4" y="T5"/>
                </a:cxn>
                <a:cxn ang="0">
                  <a:pos x="T6" y="T7"/>
                </a:cxn>
                <a:cxn ang="0">
                  <a:pos x="T8" y="T9"/>
                </a:cxn>
              </a:cxnLst>
              <a:rect l="0" t="0" r="r" b="b"/>
              <a:pathLst>
                <a:path w="37" h="212">
                  <a:moveTo>
                    <a:pt x="0" y="0"/>
                  </a:moveTo>
                  <a:lnTo>
                    <a:pt x="37" y="0"/>
                  </a:lnTo>
                  <a:lnTo>
                    <a:pt x="37" y="212"/>
                  </a:lnTo>
                  <a:lnTo>
                    <a:pt x="13" y="212"/>
                  </a:lnTo>
                  <a:lnTo>
                    <a:pt x="0" y="0"/>
                  </a:lnTo>
                  <a:close/>
                </a:path>
              </a:pathLst>
            </a:custGeom>
            <a:solidFill>
              <a:srgbClr val="C81413"/>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169"/>
            <p:cNvSpPr/>
            <p:nvPr/>
          </p:nvSpPr>
          <p:spPr bwMode="auto">
            <a:xfrm>
              <a:off x="3625056" y="608012"/>
              <a:ext cx="55563" cy="336550"/>
            </a:xfrm>
            <a:custGeom>
              <a:avLst/>
              <a:gdLst>
                <a:gd name="T0" fmla="*/ 35 w 35"/>
                <a:gd name="T1" fmla="*/ 16 h 212"/>
                <a:gd name="T2" fmla="*/ 13 w 35"/>
                <a:gd name="T3" fmla="*/ 212 h 212"/>
                <a:gd name="T4" fmla="*/ 0 w 35"/>
                <a:gd name="T5" fmla="*/ 212 h 212"/>
                <a:gd name="T6" fmla="*/ 13 w 35"/>
                <a:gd name="T7" fmla="*/ 0 h 212"/>
                <a:gd name="T8" fmla="*/ 35 w 35"/>
                <a:gd name="T9" fmla="*/ 16 h 212"/>
              </a:gdLst>
              <a:ahLst/>
              <a:cxnLst>
                <a:cxn ang="0">
                  <a:pos x="T0" y="T1"/>
                </a:cxn>
                <a:cxn ang="0">
                  <a:pos x="T2" y="T3"/>
                </a:cxn>
                <a:cxn ang="0">
                  <a:pos x="T4" y="T5"/>
                </a:cxn>
                <a:cxn ang="0">
                  <a:pos x="T6" y="T7"/>
                </a:cxn>
                <a:cxn ang="0">
                  <a:pos x="T8" y="T9"/>
                </a:cxn>
              </a:cxnLst>
              <a:rect l="0" t="0" r="r" b="b"/>
              <a:pathLst>
                <a:path w="35" h="212">
                  <a:moveTo>
                    <a:pt x="35" y="16"/>
                  </a:moveTo>
                  <a:lnTo>
                    <a:pt x="13" y="212"/>
                  </a:lnTo>
                  <a:lnTo>
                    <a:pt x="0" y="212"/>
                  </a:lnTo>
                  <a:lnTo>
                    <a:pt x="13" y="0"/>
                  </a:lnTo>
                  <a:lnTo>
                    <a:pt x="35" y="16"/>
                  </a:lnTo>
                  <a:close/>
                </a:path>
              </a:pathLst>
            </a:custGeom>
            <a:solidFill>
              <a:srgbClr val="AA110B"/>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170"/>
            <p:cNvSpPr/>
            <p:nvPr/>
          </p:nvSpPr>
          <p:spPr bwMode="auto">
            <a:xfrm>
              <a:off x="3256756" y="917575"/>
              <a:ext cx="714375" cy="106363"/>
            </a:xfrm>
            <a:custGeom>
              <a:avLst/>
              <a:gdLst>
                <a:gd name="T0" fmla="*/ 263 w 322"/>
                <a:gd name="T1" fmla="*/ 0 h 48"/>
                <a:gd name="T2" fmla="*/ 162 w 322"/>
                <a:gd name="T3" fmla="*/ 11 h 48"/>
                <a:gd name="T4" fmla="*/ 62 w 322"/>
                <a:gd name="T5" fmla="*/ 0 h 48"/>
                <a:gd name="T6" fmla="*/ 12 w 322"/>
                <a:gd name="T7" fmla="*/ 32 h 48"/>
                <a:gd name="T8" fmla="*/ 162 w 322"/>
                <a:gd name="T9" fmla="*/ 40 h 48"/>
                <a:gd name="T10" fmla="*/ 312 w 322"/>
                <a:gd name="T11" fmla="*/ 32 h 48"/>
                <a:gd name="T12" fmla="*/ 263 w 322"/>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322" h="48">
                  <a:moveTo>
                    <a:pt x="263" y="0"/>
                  </a:moveTo>
                  <a:cubicBezTo>
                    <a:pt x="162" y="11"/>
                    <a:pt x="162" y="11"/>
                    <a:pt x="162" y="11"/>
                  </a:cubicBezTo>
                  <a:cubicBezTo>
                    <a:pt x="62" y="0"/>
                    <a:pt x="62" y="0"/>
                    <a:pt x="62" y="0"/>
                  </a:cubicBezTo>
                  <a:cubicBezTo>
                    <a:pt x="62" y="0"/>
                    <a:pt x="0" y="19"/>
                    <a:pt x="12" y="32"/>
                  </a:cubicBezTo>
                  <a:cubicBezTo>
                    <a:pt x="27" y="48"/>
                    <a:pt x="125" y="40"/>
                    <a:pt x="162" y="40"/>
                  </a:cubicBezTo>
                  <a:cubicBezTo>
                    <a:pt x="198" y="40"/>
                    <a:pt x="304" y="42"/>
                    <a:pt x="312" y="32"/>
                  </a:cubicBezTo>
                  <a:cubicBezTo>
                    <a:pt x="322" y="19"/>
                    <a:pt x="263" y="0"/>
                    <a:pt x="263" y="0"/>
                  </a:cubicBezTo>
                  <a:close/>
                </a:path>
              </a:pathLst>
            </a:custGeom>
            <a:solidFill>
              <a:srgbClr val="AA1207"/>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171"/>
            <p:cNvSpPr/>
            <p:nvPr/>
          </p:nvSpPr>
          <p:spPr bwMode="auto">
            <a:xfrm>
              <a:off x="3288506" y="915987"/>
              <a:ext cx="650875" cy="90488"/>
            </a:xfrm>
            <a:custGeom>
              <a:avLst/>
              <a:gdLst>
                <a:gd name="T0" fmla="*/ 246 w 294"/>
                <a:gd name="T1" fmla="*/ 0 h 41"/>
                <a:gd name="T2" fmla="*/ 153 w 294"/>
                <a:gd name="T3" fmla="*/ 12 h 41"/>
                <a:gd name="T4" fmla="*/ 50 w 294"/>
                <a:gd name="T5" fmla="*/ 0 h 41"/>
                <a:gd name="T6" fmla="*/ 10 w 294"/>
                <a:gd name="T7" fmla="*/ 30 h 41"/>
                <a:gd name="T8" fmla="*/ 146 w 294"/>
                <a:gd name="T9" fmla="*/ 25 h 41"/>
                <a:gd name="T10" fmla="*/ 285 w 294"/>
                <a:gd name="T11" fmla="*/ 30 h 41"/>
                <a:gd name="T12" fmla="*/ 246 w 294"/>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294" h="41">
                  <a:moveTo>
                    <a:pt x="246" y="0"/>
                  </a:moveTo>
                  <a:cubicBezTo>
                    <a:pt x="153" y="12"/>
                    <a:pt x="153" y="12"/>
                    <a:pt x="153" y="12"/>
                  </a:cubicBezTo>
                  <a:cubicBezTo>
                    <a:pt x="50" y="0"/>
                    <a:pt x="50" y="0"/>
                    <a:pt x="50" y="0"/>
                  </a:cubicBezTo>
                  <a:cubicBezTo>
                    <a:pt x="50" y="0"/>
                    <a:pt x="0" y="17"/>
                    <a:pt x="10" y="30"/>
                  </a:cubicBezTo>
                  <a:cubicBezTo>
                    <a:pt x="18" y="41"/>
                    <a:pt x="100" y="25"/>
                    <a:pt x="146" y="25"/>
                  </a:cubicBezTo>
                  <a:cubicBezTo>
                    <a:pt x="192" y="25"/>
                    <a:pt x="280" y="38"/>
                    <a:pt x="285" y="30"/>
                  </a:cubicBezTo>
                  <a:cubicBezTo>
                    <a:pt x="294" y="15"/>
                    <a:pt x="246" y="0"/>
                    <a:pt x="246" y="0"/>
                  </a:cubicBezTo>
                  <a:close/>
                </a:path>
              </a:pathLst>
            </a:custGeom>
            <a:solidFill>
              <a:srgbClr val="DB0811"/>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172"/>
            <p:cNvSpPr/>
            <p:nvPr/>
          </p:nvSpPr>
          <p:spPr bwMode="auto">
            <a:xfrm>
              <a:off x="3393281" y="871537"/>
              <a:ext cx="447675" cy="79375"/>
            </a:xfrm>
            <a:custGeom>
              <a:avLst/>
              <a:gdLst>
                <a:gd name="T0" fmla="*/ 0 w 202"/>
                <a:gd name="T1" fmla="*/ 0 h 36"/>
                <a:gd name="T2" fmla="*/ 101 w 202"/>
                <a:gd name="T3" fmla="*/ 16 h 36"/>
                <a:gd name="T4" fmla="*/ 202 w 202"/>
                <a:gd name="T5" fmla="*/ 2 h 36"/>
                <a:gd name="T6" fmla="*/ 202 w 202"/>
                <a:gd name="T7" fmla="*/ 21 h 36"/>
                <a:gd name="T8" fmla="*/ 99 w 202"/>
                <a:gd name="T9" fmla="*/ 36 h 36"/>
                <a:gd name="T10" fmla="*/ 1 w 202"/>
                <a:gd name="T11" fmla="*/ 21 h 36"/>
                <a:gd name="T12" fmla="*/ 0 w 202"/>
                <a:gd name="T13" fmla="*/ 12 h 36"/>
                <a:gd name="T14" fmla="*/ 0 w 202"/>
                <a:gd name="T15" fmla="*/ 0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2" h="36">
                  <a:moveTo>
                    <a:pt x="0" y="0"/>
                  </a:moveTo>
                  <a:cubicBezTo>
                    <a:pt x="0" y="0"/>
                    <a:pt x="42" y="16"/>
                    <a:pt x="101" y="16"/>
                  </a:cubicBezTo>
                  <a:cubicBezTo>
                    <a:pt x="161" y="16"/>
                    <a:pt x="202" y="2"/>
                    <a:pt x="202" y="2"/>
                  </a:cubicBezTo>
                  <a:cubicBezTo>
                    <a:pt x="202" y="21"/>
                    <a:pt x="202" y="21"/>
                    <a:pt x="202" y="21"/>
                  </a:cubicBezTo>
                  <a:cubicBezTo>
                    <a:pt x="202" y="21"/>
                    <a:pt x="151" y="36"/>
                    <a:pt x="99" y="36"/>
                  </a:cubicBezTo>
                  <a:cubicBezTo>
                    <a:pt x="48" y="36"/>
                    <a:pt x="1" y="21"/>
                    <a:pt x="1" y="21"/>
                  </a:cubicBezTo>
                  <a:cubicBezTo>
                    <a:pt x="1" y="21"/>
                    <a:pt x="0" y="17"/>
                    <a:pt x="0" y="12"/>
                  </a:cubicBezTo>
                  <a:cubicBezTo>
                    <a:pt x="0" y="7"/>
                    <a:pt x="0" y="0"/>
                    <a:pt x="0" y="0"/>
                  </a:cubicBezTo>
                  <a:close/>
                </a:path>
              </a:pathLst>
            </a:custGeom>
            <a:solidFill>
              <a:srgbClr val="EAA52A"/>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173"/>
            <p:cNvSpPr/>
            <p:nvPr/>
          </p:nvSpPr>
          <p:spPr bwMode="auto">
            <a:xfrm>
              <a:off x="3510756" y="739775"/>
              <a:ext cx="207963" cy="227013"/>
            </a:xfrm>
            <a:custGeom>
              <a:avLst/>
              <a:gdLst>
                <a:gd name="T0" fmla="*/ 14 w 94"/>
                <a:gd name="T1" fmla="*/ 98 h 102"/>
                <a:gd name="T2" fmla="*/ 82 w 94"/>
                <a:gd name="T3" fmla="*/ 98 h 102"/>
                <a:gd name="T4" fmla="*/ 93 w 94"/>
                <a:gd name="T5" fmla="*/ 44 h 102"/>
                <a:gd name="T6" fmla="*/ 48 w 94"/>
                <a:gd name="T7" fmla="*/ 0 h 102"/>
                <a:gd name="T8" fmla="*/ 1 w 94"/>
                <a:gd name="T9" fmla="*/ 48 h 102"/>
                <a:gd name="T10" fmla="*/ 14 w 94"/>
                <a:gd name="T11" fmla="*/ 98 h 102"/>
              </a:gdLst>
              <a:ahLst/>
              <a:cxnLst>
                <a:cxn ang="0">
                  <a:pos x="T0" y="T1"/>
                </a:cxn>
                <a:cxn ang="0">
                  <a:pos x="T2" y="T3"/>
                </a:cxn>
                <a:cxn ang="0">
                  <a:pos x="T4" y="T5"/>
                </a:cxn>
                <a:cxn ang="0">
                  <a:pos x="T6" y="T7"/>
                </a:cxn>
                <a:cxn ang="0">
                  <a:pos x="T8" y="T9"/>
                </a:cxn>
                <a:cxn ang="0">
                  <a:pos x="T10" y="T11"/>
                </a:cxn>
              </a:cxnLst>
              <a:rect l="0" t="0" r="r" b="b"/>
              <a:pathLst>
                <a:path w="94" h="102">
                  <a:moveTo>
                    <a:pt x="14" y="98"/>
                  </a:moveTo>
                  <a:cubicBezTo>
                    <a:pt x="14" y="98"/>
                    <a:pt x="77" y="102"/>
                    <a:pt x="82" y="98"/>
                  </a:cubicBezTo>
                  <a:cubicBezTo>
                    <a:pt x="86" y="94"/>
                    <a:pt x="94" y="56"/>
                    <a:pt x="93" y="44"/>
                  </a:cubicBezTo>
                  <a:cubicBezTo>
                    <a:pt x="91" y="32"/>
                    <a:pt x="60" y="0"/>
                    <a:pt x="48" y="0"/>
                  </a:cubicBezTo>
                  <a:cubicBezTo>
                    <a:pt x="37" y="0"/>
                    <a:pt x="0" y="37"/>
                    <a:pt x="1" y="48"/>
                  </a:cubicBezTo>
                  <a:cubicBezTo>
                    <a:pt x="2" y="59"/>
                    <a:pt x="14" y="98"/>
                    <a:pt x="14" y="98"/>
                  </a:cubicBezTo>
                  <a:close/>
                </a:path>
              </a:pathLst>
            </a:custGeom>
            <a:solidFill>
              <a:srgbClr val="CB8A1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174"/>
            <p:cNvSpPr/>
            <p:nvPr/>
          </p:nvSpPr>
          <p:spPr bwMode="auto">
            <a:xfrm>
              <a:off x="3528219" y="760412"/>
              <a:ext cx="173038" cy="185738"/>
            </a:xfrm>
            <a:custGeom>
              <a:avLst/>
              <a:gdLst>
                <a:gd name="T0" fmla="*/ 12 w 78"/>
                <a:gd name="T1" fmla="*/ 81 h 84"/>
                <a:gd name="T2" fmla="*/ 68 w 78"/>
                <a:gd name="T3" fmla="*/ 81 h 84"/>
                <a:gd name="T4" fmla="*/ 77 w 78"/>
                <a:gd name="T5" fmla="*/ 36 h 84"/>
                <a:gd name="T6" fmla="*/ 40 w 78"/>
                <a:gd name="T7" fmla="*/ 0 h 84"/>
                <a:gd name="T8" fmla="*/ 1 w 78"/>
                <a:gd name="T9" fmla="*/ 39 h 84"/>
                <a:gd name="T10" fmla="*/ 12 w 78"/>
                <a:gd name="T11" fmla="*/ 81 h 84"/>
              </a:gdLst>
              <a:ahLst/>
              <a:cxnLst>
                <a:cxn ang="0">
                  <a:pos x="T0" y="T1"/>
                </a:cxn>
                <a:cxn ang="0">
                  <a:pos x="T2" y="T3"/>
                </a:cxn>
                <a:cxn ang="0">
                  <a:pos x="T4" y="T5"/>
                </a:cxn>
                <a:cxn ang="0">
                  <a:pos x="T6" y="T7"/>
                </a:cxn>
                <a:cxn ang="0">
                  <a:pos x="T8" y="T9"/>
                </a:cxn>
                <a:cxn ang="0">
                  <a:pos x="T10" y="T11"/>
                </a:cxn>
              </a:cxnLst>
              <a:rect l="0" t="0" r="r" b="b"/>
              <a:pathLst>
                <a:path w="78" h="84">
                  <a:moveTo>
                    <a:pt x="12" y="81"/>
                  </a:moveTo>
                  <a:cubicBezTo>
                    <a:pt x="12" y="81"/>
                    <a:pt x="64" y="84"/>
                    <a:pt x="68" y="81"/>
                  </a:cubicBezTo>
                  <a:cubicBezTo>
                    <a:pt x="71" y="77"/>
                    <a:pt x="78" y="46"/>
                    <a:pt x="77" y="36"/>
                  </a:cubicBezTo>
                  <a:cubicBezTo>
                    <a:pt x="75" y="26"/>
                    <a:pt x="49" y="0"/>
                    <a:pt x="40" y="0"/>
                  </a:cubicBezTo>
                  <a:cubicBezTo>
                    <a:pt x="31" y="0"/>
                    <a:pt x="0" y="30"/>
                    <a:pt x="1" y="39"/>
                  </a:cubicBezTo>
                  <a:cubicBezTo>
                    <a:pt x="2" y="48"/>
                    <a:pt x="12" y="81"/>
                    <a:pt x="12" y="81"/>
                  </a:cubicBezTo>
                  <a:close/>
                </a:path>
              </a:pathLst>
            </a:custGeom>
            <a:solidFill>
              <a:srgbClr val="F8AF2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175"/>
            <p:cNvSpPr/>
            <p:nvPr/>
          </p:nvSpPr>
          <p:spPr bwMode="auto">
            <a:xfrm>
              <a:off x="3580606" y="803275"/>
              <a:ext cx="17463" cy="25400"/>
            </a:xfrm>
            <a:custGeom>
              <a:avLst/>
              <a:gdLst>
                <a:gd name="T0" fmla="*/ 11 w 11"/>
                <a:gd name="T1" fmla="*/ 0 h 16"/>
                <a:gd name="T2" fmla="*/ 11 w 11"/>
                <a:gd name="T3" fmla="*/ 4 h 16"/>
                <a:gd name="T4" fmla="*/ 6 w 11"/>
                <a:gd name="T5" fmla="*/ 4 h 16"/>
                <a:gd name="T6" fmla="*/ 6 w 11"/>
                <a:gd name="T7" fmla="*/ 7 h 16"/>
                <a:gd name="T8" fmla="*/ 10 w 11"/>
                <a:gd name="T9" fmla="*/ 7 h 16"/>
                <a:gd name="T10" fmla="*/ 11 w 11"/>
                <a:gd name="T11" fmla="*/ 11 h 16"/>
                <a:gd name="T12" fmla="*/ 6 w 11"/>
                <a:gd name="T13" fmla="*/ 11 h 16"/>
                <a:gd name="T14" fmla="*/ 6 w 11"/>
                <a:gd name="T15" fmla="*/ 16 h 16"/>
                <a:gd name="T16" fmla="*/ 0 w 11"/>
                <a:gd name="T17" fmla="*/ 16 h 16"/>
                <a:gd name="T18" fmla="*/ 0 w 11"/>
                <a:gd name="T19" fmla="*/ 0 h 16"/>
                <a:gd name="T20" fmla="*/ 11 w 11"/>
                <a:gd name="T21"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16">
                  <a:moveTo>
                    <a:pt x="11" y="0"/>
                  </a:moveTo>
                  <a:lnTo>
                    <a:pt x="11" y="4"/>
                  </a:lnTo>
                  <a:lnTo>
                    <a:pt x="6" y="4"/>
                  </a:lnTo>
                  <a:lnTo>
                    <a:pt x="6" y="7"/>
                  </a:lnTo>
                  <a:lnTo>
                    <a:pt x="10" y="7"/>
                  </a:lnTo>
                  <a:lnTo>
                    <a:pt x="11" y="11"/>
                  </a:lnTo>
                  <a:lnTo>
                    <a:pt x="6" y="11"/>
                  </a:lnTo>
                  <a:lnTo>
                    <a:pt x="6" y="16"/>
                  </a:lnTo>
                  <a:lnTo>
                    <a:pt x="0" y="16"/>
                  </a:lnTo>
                  <a:lnTo>
                    <a:pt x="0" y="0"/>
                  </a:lnTo>
                  <a:lnTo>
                    <a:pt x="11" y="0"/>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Rectangle 176"/>
            <p:cNvSpPr>
              <a:spLocks noChangeArrowheads="1"/>
            </p:cNvSpPr>
            <p:nvPr/>
          </p:nvSpPr>
          <p:spPr bwMode="auto">
            <a:xfrm>
              <a:off x="3602831" y="803275"/>
              <a:ext cx="9525" cy="25400"/>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8" name="Freeform 177"/>
            <p:cNvSpPr>
              <a:spLocks noEditPoints="1"/>
            </p:cNvSpPr>
            <p:nvPr/>
          </p:nvSpPr>
          <p:spPr bwMode="auto">
            <a:xfrm>
              <a:off x="3617119" y="803275"/>
              <a:ext cx="22225" cy="25400"/>
            </a:xfrm>
            <a:custGeom>
              <a:avLst/>
              <a:gdLst>
                <a:gd name="T0" fmla="*/ 5 w 14"/>
                <a:gd name="T1" fmla="*/ 11 h 16"/>
                <a:gd name="T2" fmla="*/ 4 w 14"/>
                <a:gd name="T3" fmla="*/ 11 h 16"/>
                <a:gd name="T4" fmla="*/ 5 w 14"/>
                <a:gd name="T5" fmla="*/ 16 h 16"/>
                <a:gd name="T6" fmla="*/ 0 w 14"/>
                <a:gd name="T7" fmla="*/ 16 h 16"/>
                <a:gd name="T8" fmla="*/ 0 w 14"/>
                <a:gd name="T9" fmla="*/ 0 h 16"/>
                <a:gd name="T10" fmla="*/ 8 w 14"/>
                <a:gd name="T11" fmla="*/ 0 h 16"/>
                <a:gd name="T12" fmla="*/ 11 w 14"/>
                <a:gd name="T13" fmla="*/ 0 h 16"/>
                <a:gd name="T14" fmla="*/ 12 w 14"/>
                <a:gd name="T15" fmla="*/ 9 h 16"/>
                <a:gd name="T16" fmla="*/ 9 w 14"/>
                <a:gd name="T17" fmla="*/ 9 h 16"/>
                <a:gd name="T18" fmla="*/ 14 w 14"/>
                <a:gd name="T19" fmla="*/ 15 h 16"/>
                <a:gd name="T20" fmla="*/ 8 w 14"/>
                <a:gd name="T21" fmla="*/ 16 h 16"/>
                <a:gd name="T22" fmla="*/ 5 w 14"/>
                <a:gd name="T23" fmla="*/ 11 h 16"/>
                <a:gd name="T24" fmla="*/ 4 w 14"/>
                <a:gd name="T25" fmla="*/ 7 h 16"/>
                <a:gd name="T26" fmla="*/ 7 w 14"/>
                <a:gd name="T27" fmla="*/ 7 h 16"/>
                <a:gd name="T28" fmla="*/ 7 w 14"/>
                <a:gd name="T29" fmla="*/ 4 h 16"/>
                <a:gd name="T30" fmla="*/ 4 w 14"/>
                <a:gd name="T31" fmla="*/ 4 h 16"/>
                <a:gd name="T32" fmla="*/ 4 w 14"/>
                <a:gd name="T33" fmla="*/ 7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 h="16">
                  <a:moveTo>
                    <a:pt x="5" y="11"/>
                  </a:moveTo>
                  <a:lnTo>
                    <a:pt x="4" y="11"/>
                  </a:lnTo>
                  <a:lnTo>
                    <a:pt x="5" y="16"/>
                  </a:lnTo>
                  <a:lnTo>
                    <a:pt x="0" y="16"/>
                  </a:lnTo>
                  <a:lnTo>
                    <a:pt x="0" y="0"/>
                  </a:lnTo>
                  <a:lnTo>
                    <a:pt x="8" y="0"/>
                  </a:lnTo>
                  <a:lnTo>
                    <a:pt x="11" y="0"/>
                  </a:lnTo>
                  <a:lnTo>
                    <a:pt x="12" y="9"/>
                  </a:lnTo>
                  <a:lnTo>
                    <a:pt x="9" y="9"/>
                  </a:lnTo>
                  <a:lnTo>
                    <a:pt x="14" y="15"/>
                  </a:lnTo>
                  <a:lnTo>
                    <a:pt x="8" y="16"/>
                  </a:lnTo>
                  <a:lnTo>
                    <a:pt x="5" y="11"/>
                  </a:lnTo>
                  <a:close/>
                  <a:moveTo>
                    <a:pt x="4" y="7"/>
                  </a:moveTo>
                  <a:lnTo>
                    <a:pt x="7" y="7"/>
                  </a:lnTo>
                  <a:lnTo>
                    <a:pt x="7" y="4"/>
                  </a:lnTo>
                  <a:lnTo>
                    <a:pt x="4" y="4"/>
                  </a:lnTo>
                  <a:lnTo>
                    <a:pt x="4" y="7"/>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178"/>
            <p:cNvSpPr/>
            <p:nvPr/>
          </p:nvSpPr>
          <p:spPr bwMode="auto">
            <a:xfrm>
              <a:off x="3640931" y="803275"/>
              <a:ext cx="15875" cy="25400"/>
            </a:xfrm>
            <a:custGeom>
              <a:avLst/>
              <a:gdLst>
                <a:gd name="T0" fmla="*/ 10 w 10"/>
                <a:gd name="T1" fmla="*/ 16 h 16"/>
                <a:gd name="T2" fmla="*/ 0 w 10"/>
                <a:gd name="T3" fmla="*/ 16 h 16"/>
                <a:gd name="T4" fmla="*/ 0 w 10"/>
                <a:gd name="T5" fmla="*/ 0 h 16"/>
                <a:gd name="T6" fmla="*/ 0 w 10"/>
                <a:gd name="T7" fmla="*/ 0 h 16"/>
                <a:gd name="T8" fmla="*/ 10 w 10"/>
                <a:gd name="T9" fmla="*/ 0 h 16"/>
                <a:gd name="T10" fmla="*/ 10 w 10"/>
                <a:gd name="T11" fmla="*/ 4 h 16"/>
                <a:gd name="T12" fmla="*/ 4 w 10"/>
                <a:gd name="T13" fmla="*/ 4 h 16"/>
                <a:gd name="T14" fmla="*/ 4 w 10"/>
                <a:gd name="T15" fmla="*/ 5 h 16"/>
                <a:gd name="T16" fmla="*/ 8 w 10"/>
                <a:gd name="T17" fmla="*/ 5 h 16"/>
                <a:gd name="T18" fmla="*/ 8 w 10"/>
                <a:gd name="T19" fmla="*/ 9 h 16"/>
                <a:gd name="T20" fmla="*/ 4 w 10"/>
                <a:gd name="T21" fmla="*/ 9 h 16"/>
                <a:gd name="T22" fmla="*/ 4 w 10"/>
                <a:gd name="T23" fmla="*/ 12 h 16"/>
                <a:gd name="T24" fmla="*/ 10 w 10"/>
                <a:gd name="T25" fmla="*/ 12 h 16"/>
                <a:gd name="T26" fmla="*/ 10 w 10"/>
                <a:gd name="T2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6">
                  <a:moveTo>
                    <a:pt x="10" y="16"/>
                  </a:moveTo>
                  <a:lnTo>
                    <a:pt x="0" y="16"/>
                  </a:lnTo>
                  <a:lnTo>
                    <a:pt x="0" y="0"/>
                  </a:lnTo>
                  <a:lnTo>
                    <a:pt x="0" y="0"/>
                  </a:lnTo>
                  <a:lnTo>
                    <a:pt x="10" y="0"/>
                  </a:lnTo>
                  <a:lnTo>
                    <a:pt x="10" y="4"/>
                  </a:lnTo>
                  <a:lnTo>
                    <a:pt x="4" y="4"/>
                  </a:lnTo>
                  <a:lnTo>
                    <a:pt x="4" y="5"/>
                  </a:lnTo>
                  <a:lnTo>
                    <a:pt x="8" y="5"/>
                  </a:lnTo>
                  <a:lnTo>
                    <a:pt x="8" y="9"/>
                  </a:lnTo>
                  <a:lnTo>
                    <a:pt x="4" y="9"/>
                  </a:lnTo>
                  <a:lnTo>
                    <a:pt x="4" y="12"/>
                  </a:lnTo>
                  <a:lnTo>
                    <a:pt x="10" y="12"/>
                  </a:lnTo>
                  <a:lnTo>
                    <a:pt x="10" y="16"/>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179"/>
            <p:cNvSpPr/>
            <p:nvPr/>
          </p:nvSpPr>
          <p:spPr bwMode="auto">
            <a:xfrm>
              <a:off x="3569494" y="844550"/>
              <a:ext cx="47625" cy="61913"/>
            </a:xfrm>
            <a:custGeom>
              <a:avLst/>
              <a:gdLst>
                <a:gd name="T0" fmla="*/ 24 w 30"/>
                <a:gd name="T1" fmla="*/ 0 h 39"/>
                <a:gd name="T2" fmla="*/ 27 w 30"/>
                <a:gd name="T3" fmla="*/ 3 h 39"/>
                <a:gd name="T4" fmla="*/ 28 w 30"/>
                <a:gd name="T5" fmla="*/ 17 h 39"/>
                <a:gd name="T6" fmla="*/ 16 w 30"/>
                <a:gd name="T7" fmla="*/ 28 h 39"/>
                <a:gd name="T8" fmla="*/ 30 w 30"/>
                <a:gd name="T9" fmla="*/ 27 h 39"/>
                <a:gd name="T10" fmla="*/ 30 w 30"/>
                <a:gd name="T11" fmla="*/ 39 h 39"/>
                <a:gd name="T12" fmla="*/ 2 w 30"/>
                <a:gd name="T13" fmla="*/ 39 h 39"/>
                <a:gd name="T14" fmla="*/ 0 w 30"/>
                <a:gd name="T15" fmla="*/ 29 h 39"/>
                <a:gd name="T16" fmla="*/ 16 w 30"/>
                <a:gd name="T17" fmla="*/ 15 h 39"/>
                <a:gd name="T18" fmla="*/ 16 w 30"/>
                <a:gd name="T19" fmla="*/ 11 h 39"/>
                <a:gd name="T20" fmla="*/ 2 w 30"/>
                <a:gd name="T21" fmla="*/ 11 h 39"/>
                <a:gd name="T22" fmla="*/ 2 w 30"/>
                <a:gd name="T23" fmla="*/ 0 h 39"/>
                <a:gd name="T24" fmla="*/ 24 w 30"/>
                <a:gd name="T25"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 h="39">
                  <a:moveTo>
                    <a:pt x="24" y="0"/>
                  </a:moveTo>
                  <a:lnTo>
                    <a:pt x="27" y="3"/>
                  </a:lnTo>
                  <a:lnTo>
                    <a:pt x="28" y="17"/>
                  </a:lnTo>
                  <a:lnTo>
                    <a:pt x="16" y="28"/>
                  </a:lnTo>
                  <a:lnTo>
                    <a:pt x="30" y="27"/>
                  </a:lnTo>
                  <a:lnTo>
                    <a:pt x="30" y="39"/>
                  </a:lnTo>
                  <a:lnTo>
                    <a:pt x="2" y="39"/>
                  </a:lnTo>
                  <a:lnTo>
                    <a:pt x="0" y="29"/>
                  </a:lnTo>
                  <a:lnTo>
                    <a:pt x="16" y="15"/>
                  </a:lnTo>
                  <a:lnTo>
                    <a:pt x="16" y="11"/>
                  </a:lnTo>
                  <a:lnTo>
                    <a:pt x="2" y="11"/>
                  </a:lnTo>
                  <a:lnTo>
                    <a:pt x="2" y="0"/>
                  </a:lnTo>
                  <a:lnTo>
                    <a:pt x="24" y="0"/>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180"/>
            <p:cNvSpPr/>
            <p:nvPr/>
          </p:nvSpPr>
          <p:spPr bwMode="auto">
            <a:xfrm>
              <a:off x="3623469" y="844550"/>
              <a:ext cx="41275" cy="65088"/>
            </a:xfrm>
            <a:custGeom>
              <a:avLst/>
              <a:gdLst>
                <a:gd name="T0" fmla="*/ 26 w 26"/>
                <a:gd name="T1" fmla="*/ 0 h 41"/>
                <a:gd name="T2" fmla="*/ 26 w 26"/>
                <a:gd name="T3" fmla="*/ 10 h 41"/>
                <a:gd name="T4" fmla="*/ 12 w 26"/>
                <a:gd name="T5" fmla="*/ 10 h 41"/>
                <a:gd name="T6" fmla="*/ 12 w 26"/>
                <a:gd name="T7" fmla="*/ 15 h 41"/>
                <a:gd name="T8" fmla="*/ 26 w 26"/>
                <a:gd name="T9" fmla="*/ 15 h 41"/>
                <a:gd name="T10" fmla="*/ 26 w 26"/>
                <a:gd name="T11" fmla="*/ 28 h 41"/>
                <a:gd name="T12" fmla="*/ 24 w 26"/>
                <a:gd name="T13" fmla="*/ 39 h 41"/>
                <a:gd name="T14" fmla="*/ 0 w 26"/>
                <a:gd name="T15" fmla="*/ 41 h 41"/>
                <a:gd name="T16" fmla="*/ 0 w 26"/>
                <a:gd name="T17" fmla="*/ 29 h 41"/>
                <a:gd name="T18" fmla="*/ 14 w 26"/>
                <a:gd name="T19" fmla="*/ 29 h 41"/>
                <a:gd name="T20" fmla="*/ 14 w 26"/>
                <a:gd name="T21" fmla="*/ 24 h 41"/>
                <a:gd name="T22" fmla="*/ 1 w 26"/>
                <a:gd name="T23" fmla="*/ 24 h 41"/>
                <a:gd name="T24" fmla="*/ 0 w 26"/>
                <a:gd name="T25" fmla="*/ 20 h 41"/>
                <a:gd name="T26" fmla="*/ 1 w 26"/>
                <a:gd name="T27" fmla="*/ 0 h 41"/>
                <a:gd name="T28" fmla="*/ 26 w 26"/>
                <a:gd name="T29"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 h="41">
                  <a:moveTo>
                    <a:pt x="26" y="0"/>
                  </a:moveTo>
                  <a:lnTo>
                    <a:pt x="26" y="10"/>
                  </a:lnTo>
                  <a:lnTo>
                    <a:pt x="12" y="10"/>
                  </a:lnTo>
                  <a:lnTo>
                    <a:pt x="12" y="15"/>
                  </a:lnTo>
                  <a:lnTo>
                    <a:pt x="26" y="15"/>
                  </a:lnTo>
                  <a:lnTo>
                    <a:pt x="26" y="28"/>
                  </a:lnTo>
                  <a:lnTo>
                    <a:pt x="24" y="39"/>
                  </a:lnTo>
                  <a:lnTo>
                    <a:pt x="0" y="41"/>
                  </a:lnTo>
                  <a:lnTo>
                    <a:pt x="0" y="29"/>
                  </a:lnTo>
                  <a:lnTo>
                    <a:pt x="14" y="29"/>
                  </a:lnTo>
                  <a:lnTo>
                    <a:pt x="14" y="24"/>
                  </a:lnTo>
                  <a:lnTo>
                    <a:pt x="1" y="24"/>
                  </a:lnTo>
                  <a:lnTo>
                    <a:pt x="0" y="20"/>
                  </a:lnTo>
                  <a:lnTo>
                    <a:pt x="1" y="0"/>
                  </a:lnTo>
                  <a:lnTo>
                    <a:pt x="26" y="0"/>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0"/>
            <a:ext cx="12192000" cy="686683"/>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0" y="40352"/>
            <a:ext cx="10104708" cy="646331"/>
          </a:xfrm>
          <a:prstGeom prst="rect">
            <a:avLst/>
          </a:prstGeom>
          <a:noFill/>
        </p:spPr>
        <p:txBody>
          <a:bodyPr wrap="square" rtlCol="0">
            <a:spAutoFit/>
          </a:bodyPr>
          <a:lstStyle/>
          <a:p>
            <a:r>
              <a:rPr lang="zh-CN" altLang="zh-CN" sz="3600" dirty="0">
                <a:solidFill>
                  <a:schemeClr val="bg1"/>
                </a:solidFill>
                <a:latin typeface="微软雅黑" panose="020B0503020204020204" pitchFamily="34" charset="-122"/>
                <a:ea typeface="微软雅黑" panose="020B0503020204020204" pitchFamily="34" charset="-122"/>
                <a:sym typeface="+mn-ea"/>
              </a:rPr>
              <a:t>校园安全</a:t>
            </a:r>
            <a:r>
              <a:rPr lang="zh-CN" altLang="en-US" sz="3600" dirty="0" smtClean="0">
                <a:solidFill>
                  <a:schemeClr val="bg1"/>
                </a:solidFill>
                <a:latin typeface="微软雅黑" panose="020B0503020204020204" pitchFamily="34" charset="-122"/>
                <a:ea typeface="微软雅黑" panose="020B0503020204020204" pitchFamily="34" charset="-122"/>
                <a:sym typeface="+mn-ea"/>
              </a:rPr>
              <a:t>隐患</a:t>
            </a:r>
            <a:endParaRPr lang="zh-CN" altLang="zh-CN" sz="3600" dirty="0">
              <a:solidFill>
                <a:schemeClr val="bg1"/>
              </a:solidFill>
              <a:latin typeface="微软雅黑" panose="020B0503020204020204" pitchFamily="34" charset="-122"/>
              <a:ea typeface="微软雅黑" panose="020B0503020204020204" pitchFamily="34" charset="-122"/>
              <a:sym typeface="+mn-ea"/>
            </a:endParaRPr>
          </a:p>
        </p:txBody>
      </p:sp>
      <p:grpSp>
        <p:nvGrpSpPr>
          <p:cNvPr id="12" name="组合 11"/>
          <p:cNvGrpSpPr/>
          <p:nvPr/>
        </p:nvGrpSpPr>
        <p:grpSpPr>
          <a:xfrm>
            <a:off x="987596" y="2513680"/>
            <a:ext cx="1548613" cy="2113753"/>
            <a:chOff x="3232944" y="608012"/>
            <a:chExt cx="777875" cy="1114426"/>
          </a:xfrm>
        </p:grpSpPr>
        <p:sp>
          <p:nvSpPr>
            <p:cNvPr id="13" name="Rectangle 132"/>
            <p:cNvSpPr>
              <a:spLocks noChangeArrowheads="1"/>
            </p:cNvSpPr>
            <p:nvPr/>
          </p:nvSpPr>
          <p:spPr bwMode="auto">
            <a:xfrm>
              <a:off x="3552031" y="1247775"/>
              <a:ext cx="120650" cy="71438"/>
            </a:xfrm>
            <a:prstGeom prst="rect">
              <a:avLst/>
            </a:prstGeom>
            <a:solidFill>
              <a:srgbClr val="EBC17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4" name="Freeform 133"/>
            <p:cNvSpPr/>
            <p:nvPr/>
          </p:nvSpPr>
          <p:spPr bwMode="auto">
            <a:xfrm>
              <a:off x="3367881" y="1481137"/>
              <a:ext cx="65088" cy="123825"/>
            </a:xfrm>
            <a:custGeom>
              <a:avLst/>
              <a:gdLst>
                <a:gd name="T0" fmla="*/ 9 w 29"/>
                <a:gd name="T1" fmla="*/ 54 h 56"/>
                <a:gd name="T2" fmla="*/ 29 w 29"/>
                <a:gd name="T3" fmla="*/ 6 h 56"/>
                <a:gd name="T4" fmla="*/ 21 w 29"/>
                <a:gd name="T5" fmla="*/ 0 h 56"/>
                <a:gd name="T6" fmla="*/ 0 w 29"/>
                <a:gd name="T7" fmla="*/ 48 h 56"/>
                <a:gd name="T8" fmla="*/ 9 w 29"/>
                <a:gd name="T9" fmla="*/ 54 h 56"/>
              </a:gdLst>
              <a:ahLst/>
              <a:cxnLst>
                <a:cxn ang="0">
                  <a:pos x="T0" y="T1"/>
                </a:cxn>
                <a:cxn ang="0">
                  <a:pos x="T2" y="T3"/>
                </a:cxn>
                <a:cxn ang="0">
                  <a:pos x="T4" y="T5"/>
                </a:cxn>
                <a:cxn ang="0">
                  <a:pos x="T6" y="T7"/>
                </a:cxn>
                <a:cxn ang="0">
                  <a:pos x="T8" y="T9"/>
                </a:cxn>
              </a:cxnLst>
              <a:rect l="0" t="0" r="r" b="b"/>
              <a:pathLst>
                <a:path w="29" h="56">
                  <a:moveTo>
                    <a:pt x="9" y="54"/>
                  </a:moveTo>
                  <a:cubicBezTo>
                    <a:pt x="13" y="56"/>
                    <a:pt x="29" y="9"/>
                    <a:pt x="29" y="6"/>
                  </a:cubicBezTo>
                  <a:cubicBezTo>
                    <a:pt x="28" y="5"/>
                    <a:pt x="25" y="3"/>
                    <a:pt x="21" y="0"/>
                  </a:cubicBezTo>
                  <a:cubicBezTo>
                    <a:pt x="0" y="48"/>
                    <a:pt x="0" y="48"/>
                    <a:pt x="0" y="48"/>
                  </a:cubicBezTo>
                  <a:cubicBezTo>
                    <a:pt x="5" y="51"/>
                    <a:pt x="8" y="53"/>
                    <a:pt x="9" y="54"/>
                  </a:cubicBezTo>
                  <a:close/>
                </a:path>
              </a:pathLst>
            </a:custGeom>
            <a:solidFill>
              <a:srgbClr val="DF1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134"/>
            <p:cNvSpPr/>
            <p:nvPr/>
          </p:nvSpPr>
          <p:spPr bwMode="auto">
            <a:xfrm>
              <a:off x="3239294" y="1290637"/>
              <a:ext cx="384175" cy="431800"/>
            </a:xfrm>
            <a:custGeom>
              <a:avLst/>
              <a:gdLst>
                <a:gd name="T0" fmla="*/ 99 w 173"/>
                <a:gd name="T1" fmla="*/ 0 h 195"/>
                <a:gd name="T2" fmla="*/ 4 w 173"/>
                <a:gd name="T3" fmla="*/ 65 h 195"/>
                <a:gd name="T4" fmla="*/ 43 w 173"/>
                <a:gd name="T5" fmla="*/ 123 h 195"/>
                <a:gd name="T6" fmla="*/ 64 w 173"/>
                <a:gd name="T7" fmla="*/ 76 h 195"/>
                <a:gd name="T8" fmla="*/ 62 w 173"/>
                <a:gd name="T9" fmla="*/ 73 h 195"/>
                <a:gd name="T10" fmla="*/ 102 w 173"/>
                <a:gd name="T11" fmla="*/ 57 h 195"/>
                <a:gd name="T12" fmla="*/ 70 w 173"/>
                <a:gd name="T13" fmla="*/ 173 h 195"/>
                <a:gd name="T14" fmla="*/ 173 w 173"/>
                <a:gd name="T15" fmla="*/ 195 h 195"/>
                <a:gd name="T16" fmla="*/ 171 w 173"/>
                <a:gd name="T17" fmla="*/ 13 h 195"/>
                <a:gd name="T18" fmla="*/ 99 w 173"/>
                <a:gd name="T19" fmla="*/ 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3" h="195">
                  <a:moveTo>
                    <a:pt x="99" y="0"/>
                  </a:moveTo>
                  <a:cubicBezTo>
                    <a:pt x="91" y="1"/>
                    <a:pt x="10" y="36"/>
                    <a:pt x="4" y="65"/>
                  </a:cubicBezTo>
                  <a:cubicBezTo>
                    <a:pt x="0" y="84"/>
                    <a:pt x="23" y="107"/>
                    <a:pt x="43" y="123"/>
                  </a:cubicBezTo>
                  <a:cubicBezTo>
                    <a:pt x="64" y="76"/>
                    <a:pt x="64" y="76"/>
                    <a:pt x="64" y="76"/>
                  </a:cubicBezTo>
                  <a:cubicBezTo>
                    <a:pt x="62" y="73"/>
                    <a:pt x="62" y="75"/>
                    <a:pt x="62" y="73"/>
                  </a:cubicBezTo>
                  <a:cubicBezTo>
                    <a:pt x="61" y="66"/>
                    <a:pt x="99" y="52"/>
                    <a:pt x="102" y="57"/>
                  </a:cubicBezTo>
                  <a:cubicBezTo>
                    <a:pt x="104" y="61"/>
                    <a:pt x="68" y="162"/>
                    <a:pt x="70" y="173"/>
                  </a:cubicBezTo>
                  <a:cubicBezTo>
                    <a:pt x="71" y="178"/>
                    <a:pt x="122" y="194"/>
                    <a:pt x="173" y="195"/>
                  </a:cubicBezTo>
                  <a:cubicBezTo>
                    <a:pt x="171" y="13"/>
                    <a:pt x="171" y="13"/>
                    <a:pt x="171" y="13"/>
                  </a:cubicBezTo>
                  <a:cubicBezTo>
                    <a:pt x="152" y="11"/>
                    <a:pt x="107" y="0"/>
                    <a:pt x="99" y="0"/>
                  </a:cubicBezTo>
                  <a:close/>
                </a:path>
              </a:pathLst>
            </a:custGeom>
            <a:solidFill>
              <a:srgbClr val="DF1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35"/>
            <p:cNvSpPr/>
            <p:nvPr/>
          </p:nvSpPr>
          <p:spPr bwMode="auto">
            <a:xfrm>
              <a:off x="3352006" y="1470025"/>
              <a:ext cx="63500" cy="117475"/>
            </a:xfrm>
            <a:custGeom>
              <a:avLst/>
              <a:gdLst>
                <a:gd name="T0" fmla="*/ 0 w 28"/>
                <a:gd name="T1" fmla="*/ 47 h 53"/>
                <a:gd name="T2" fmla="*/ 7 w 28"/>
                <a:gd name="T3" fmla="*/ 53 h 53"/>
                <a:gd name="T4" fmla="*/ 28 w 28"/>
                <a:gd name="T5" fmla="*/ 5 h 53"/>
                <a:gd name="T6" fmla="*/ 21 w 28"/>
                <a:gd name="T7" fmla="*/ 0 h 53"/>
                <a:gd name="T8" fmla="*/ 0 w 28"/>
                <a:gd name="T9" fmla="*/ 47 h 53"/>
              </a:gdLst>
              <a:ahLst/>
              <a:cxnLst>
                <a:cxn ang="0">
                  <a:pos x="T0" y="T1"/>
                </a:cxn>
                <a:cxn ang="0">
                  <a:pos x="T2" y="T3"/>
                </a:cxn>
                <a:cxn ang="0">
                  <a:pos x="T4" y="T5"/>
                </a:cxn>
                <a:cxn ang="0">
                  <a:pos x="T6" y="T7"/>
                </a:cxn>
                <a:cxn ang="0">
                  <a:pos x="T8" y="T9"/>
                </a:cxn>
              </a:cxnLst>
              <a:rect l="0" t="0" r="r" b="b"/>
              <a:pathLst>
                <a:path w="28" h="53">
                  <a:moveTo>
                    <a:pt x="0" y="47"/>
                  </a:moveTo>
                  <a:cubicBezTo>
                    <a:pt x="2" y="49"/>
                    <a:pt x="5" y="51"/>
                    <a:pt x="7" y="53"/>
                  </a:cubicBezTo>
                  <a:cubicBezTo>
                    <a:pt x="28" y="5"/>
                    <a:pt x="28" y="5"/>
                    <a:pt x="28" y="5"/>
                  </a:cubicBezTo>
                  <a:cubicBezTo>
                    <a:pt x="26" y="4"/>
                    <a:pt x="23" y="2"/>
                    <a:pt x="21" y="0"/>
                  </a:cubicBezTo>
                  <a:lnTo>
                    <a:pt x="0" y="47"/>
                  </a:lnTo>
                  <a:close/>
                </a:path>
              </a:pathLst>
            </a:custGeom>
            <a:solidFill>
              <a:srgbClr val="FAD404"/>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36"/>
            <p:cNvSpPr/>
            <p:nvPr/>
          </p:nvSpPr>
          <p:spPr bwMode="auto">
            <a:xfrm>
              <a:off x="3334544" y="1458912"/>
              <a:ext cx="65088" cy="114300"/>
            </a:xfrm>
            <a:custGeom>
              <a:avLst/>
              <a:gdLst>
                <a:gd name="T0" fmla="*/ 8 w 29"/>
                <a:gd name="T1" fmla="*/ 52 h 52"/>
                <a:gd name="T2" fmla="*/ 29 w 29"/>
                <a:gd name="T3" fmla="*/ 5 h 52"/>
                <a:gd name="T4" fmla="*/ 21 w 29"/>
                <a:gd name="T5" fmla="*/ 0 h 52"/>
                <a:gd name="T6" fmla="*/ 0 w 29"/>
                <a:gd name="T7" fmla="*/ 47 h 52"/>
                <a:gd name="T8" fmla="*/ 8 w 29"/>
                <a:gd name="T9" fmla="*/ 52 h 52"/>
              </a:gdLst>
              <a:ahLst/>
              <a:cxnLst>
                <a:cxn ang="0">
                  <a:pos x="T0" y="T1"/>
                </a:cxn>
                <a:cxn ang="0">
                  <a:pos x="T2" y="T3"/>
                </a:cxn>
                <a:cxn ang="0">
                  <a:pos x="T4" y="T5"/>
                </a:cxn>
                <a:cxn ang="0">
                  <a:pos x="T6" y="T7"/>
                </a:cxn>
                <a:cxn ang="0">
                  <a:pos x="T8" y="T9"/>
                </a:cxn>
              </a:cxnLst>
              <a:rect l="0" t="0" r="r" b="b"/>
              <a:pathLst>
                <a:path w="29" h="52">
                  <a:moveTo>
                    <a:pt x="8" y="52"/>
                  </a:moveTo>
                  <a:cubicBezTo>
                    <a:pt x="29" y="5"/>
                    <a:pt x="29" y="5"/>
                    <a:pt x="29" y="5"/>
                  </a:cubicBezTo>
                  <a:cubicBezTo>
                    <a:pt x="26" y="3"/>
                    <a:pt x="23" y="2"/>
                    <a:pt x="21" y="0"/>
                  </a:cubicBezTo>
                  <a:cubicBezTo>
                    <a:pt x="0" y="47"/>
                    <a:pt x="0" y="47"/>
                    <a:pt x="0" y="47"/>
                  </a:cubicBezTo>
                  <a:cubicBezTo>
                    <a:pt x="3" y="49"/>
                    <a:pt x="5" y="51"/>
                    <a:pt x="8" y="5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37"/>
            <p:cNvSpPr/>
            <p:nvPr/>
          </p:nvSpPr>
          <p:spPr bwMode="auto">
            <a:xfrm>
              <a:off x="3342481" y="1573212"/>
              <a:ext cx="9525" cy="26988"/>
            </a:xfrm>
            <a:custGeom>
              <a:avLst/>
              <a:gdLst>
                <a:gd name="T0" fmla="*/ 5 w 5"/>
                <a:gd name="T1" fmla="*/ 0 h 12"/>
                <a:gd name="T2" fmla="*/ 0 w 5"/>
                <a:gd name="T3" fmla="*/ 12 h 12"/>
                <a:gd name="T4" fmla="*/ 5 w 5"/>
                <a:gd name="T5" fmla="*/ 0 h 12"/>
                <a:gd name="T6" fmla="*/ 5 w 5"/>
                <a:gd name="T7" fmla="*/ 0 h 12"/>
              </a:gdLst>
              <a:ahLst/>
              <a:cxnLst>
                <a:cxn ang="0">
                  <a:pos x="T0" y="T1"/>
                </a:cxn>
                <a:cxn ang="0">
                  <a:pos x="T2" y="T3"/>
                </a:cxn>
                <a:cxn ang="0">
                  <a:pos x="T4" y="T5"/>
                </a:cxn>
                <a:cxn ang="0">
                  <a:pos x="T6" y="T7"/>
                </a:cxn>
              </a:cxnLst>
              <a:rect l="0" t="0" r="r" b="b"/>
              <a:pathLst>
                <a:path w="5" h="12">
                  <a:moveTo>
                    <a:pt x="5" y="0"/>
                  </a:moveTo>
                  <a:cubicBezTo>
                    <a:pt x="0" y="12"/>
                    <a:pt x="0" y="12"/>
                    <a:pt x="0" y="12"/>
                  </a:cubicBezTo>
                  <a:cubicBezTo>
                    <a:pt x="5" y="0"/>
                    <a:pt x="5" y="0"/>
                    <a:pt x="5" y="0"/>
                  </a:cubicBezTo>
                  <a:cubicBezTo>
                    <a:pt x="5" y="0"/>
                    <a:pt x="5" y="0"/>
                    <a:pt x="5"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38"/>
            <p:cNvSpPr/>
            <p:nvPr/>
          </p:nvSpPr>
          <p:spPr bwMode="auto">
            <a:xfrm>
              <a:off x="3352006" y="1470025"/>
              <a:ext cx="47625" cy="103188"/>
            </a:xfrm>
            <a:custGeom>
              <a:avLst/>
              <a:gdLst>
                <a:gd name="T0" fmla="*/ 21 w 21"/>
                <a:gd name="T1" fmla="*/ 0 h 47"/>
                <a:gd name="T2" fmla="*/ 21 w 21"/>
                <a:gd name="T3" fmla="*/ 0 h 47"/>
                <a:gd name="T4" fmla="*/ 0 w 21"/>
                <a:gd name="T5" fmla="*/ 47 h 47"/>
                <a:gd name="T6" fmla="*/ 0 w 21"/>
                <a:gd name="T7" fmla="*/ 47 h 47"/>
                <a:gd name="T8" fmla="*/ 21 w 21"/>
                <a:gd name="T9" fmla="*/ 0 h 47"/>
              </a:gdLst>
              <a:ahLst/>
              <a:cxnLst>
                <a:cxn ang="0">
                  <a:pos x="T0" y="T1"/>
                </a:cxn>
                <a:cxn ang="0">
                  <a:pos x="T2" y="T3"/>
                </a:cxn>
                <a:cxn ang="0">
                  <a:pos x="T4" y="T5"/>
                </a:cxn>
                <a:cxn ang="0">
                  <a:pos x="T6" y="T7"/>
                </a:cxn>
                <a:cxn ang="0">
                  <a:pos x="T8" y="T9"/>
                </a:cxn>
              </a:cxnLst>
              <a:rect l="0" t="0" r="r" b="b"/>
              <a:pathLst>
                <a:path w="21" h="47">
                  <a:moveTo>
                    <a:pt x="21" y="0"/>
                  </a:moveTo>
                  <a:cubicBezTo>
                    <a:pt x="21" y="0"/>
                    <a:pt x="21" y="0"/>
                    <a:pt x="21" y="0"/>
                  </a:cubicBezTo>
                  <a:cubicBezTo>
                    <a:pt x="0" y="47"/>
                    <a:pt x="0" y="47"/>
                    <a:pt x="0" y="47"/>
                  </a:cubicBezTo>
                  <a:cubicBezTo>
                    <a:pt x="0" y="47"/>
                    <a:pt x="0" y="47"/>
                    <a:pt x="0" y="47"/>
                  </a:cubicBezTo>
                  <a:lnTo>
                    <a:pt x="21" y="0"/>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139"/>
            <p:cNvSpPr/>
            <p:nvPr/>
          </p:nvSpPr>
          <p:spPr bwMode="auto">
            <a:xfrm>
              <a:off x="3410744" y="1544637"/>
              <a:ext cx="209550" cy="60325"/>
            </a:xfrm>
            <a:custGeom>
              <a:avLst/>
              <a:gdLst>
                <a:gd name="T0" fmla="*/ 5 w 95"/>
                <a:gd name="T1" fmla="*/ 0 h 27"/>
                <a:gd name="T2" fmla="*/ 0 w 95"/>
                <a:gd name="T3" fmla="*/ 15 h 27"/>
                <a:gd name="T4" fmla="*/ 87 w 95"/>
                <a:gd name="T5" fmla="*/ 27 h 27"/>
                <a:gd name="T6" fmla="*/ 95 w 95"/>
                <a:gd name="T7" fmla="*/ 27 h 27"/>
                <a:gd name="T8" fmla="*/ 94 w 95"/>
                <a:gd name="T9" fmla="*/ 12 h 27"/>
                <a:gd name="T10" fmla="*/ 5 w 95"/>
                <a:gd name="T11" fmla="*/ 0 h 27"/>
              </a:gdLst>
              <a:ahLst/>
              <a:cxnLst>
                <a:cxn ang="0">
                  <a:pos x="T0" y="T1"/>
                </a:cxn>
                <a:cxn ang="0">
                  <a:pos x="T2" y="T3"/>
                </a:cxn>
                <a:cxn ang="0">
                  <a:pos x="T4" y="T5"/>
                </a:cxn>
                <a:cxn ang="0">
                  <a:pos x="T6" y="T7"/>
                </a:cxn>
                <a:cxn ang="0">
                  <a:pos x="T8" y="T9"/>
                </a:cxn>
                <a:cxn ang="0">
                  <a:pos x="T10" y="T11"/>
                </a:cxn>
              </a:cxnLst>
              <a:rect l="0" t="0" r="r" b="b"/>
              <a:pathLst>
                <a:path w="95" h="27">
                  <a:moveTo>
                    <a:pt x="5" y="0"/>
                  </a:moveTo>
                  <a:cubicBezTo>
                    <a:pt x="0" y="15"/>
                    <a:pt x="0" y="15"/>
                    <a:pt x="0" y="15"/>
                  </a:cubicBezTo>
                  <a:cubicBezTo>
                    <a:pt x="3" y="16"/>
                    <a:pt x="38" y="27"/>
                    <a:pt x="87" y="27"/>
                  </a:cubicBezTo>
                  <a:cubicBezTo>
                    <a:pt x="89" y="27"/>
                    <a:pt x="92" y="27"/>
                    <a:pt x="95" y="27"/>
                  </a:cubicBezTo>
                  <a:cubicBezTo>
                    <a:pt x="94" y="12"/>
                    <a:pt x="94" y="12"/>
                    <a:pt x="94" y="12"/>
                  </a:cubicBezTo>
                  <a:cubicBezTo>
                    <a:pt x="43" y="13"/>
                    <a:pt x="6" y="1"/>
                    <a:pt x="5" y="0"/>
                  </a:cubicBezTo>
                  <a:close/>
                </a:path>
              </a:pathLst>
            </a:custGeom>
            <a:solidFill>
              <a:srgbClr val="FAD404"/>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140"/>
            <p:cNvSpPr/>
            <p:nvPr/>
          </p:nvSpPr>
          <p:spPr bwMode="auto">
            <a:xfrm>
              <a:off x="3401219" y="1576387"/>
              <a:ext cx="219075" cy="60325"/>
            </a:xfrm>
            <a:custGeom>
              <a:avLst/>
              <a:gdLst>
                <a:gd name="T0" fmla="*/ 5 w 99"/>
                <a:gd name="T1" fmla="*/ 0 h 27"/>
                <a:gd name="T2" fmla="*/ 0 w 99"/>
                <a:gd name="T3" fmla="*/ 14 h 27"/>
                <a:gd name="T4" fmla="*/ 91 w 99"/>
                <a:gd name="T5" fmla="*/ 27 h 27"/>
                <a:gd name="T6" fmla="*/ 99 w 99"/>
                <a:gd name="T7" fmla="*/ 27 h 27"/>
                <a:gd name="T8" fmla="*/ 99 w 99"/>
                <a:gd name="T9" fmla="*/ 12 h 27"/>
                <a:gd name="T10" fmla="*/ 5 w 99"/>
                <a:gd name="T11" fmla="*/ 0 h 27"/>
              </a:gdLst>
              <a:ahLst/>
              <a:cxnLst>
                <a:cxn ang="0">
                  <a:pos x="T0" y="T1"/>
                </a:cxn>
                <a:cxn ang="0">
                  <a:pos x="T2" y="T3"/>
                </a:cxn>
                <a:cxn ang="0">
                  <a:pos x="T4" y="T5"/>
                </a:cxn>
                <a:cxn ang="0">
                  <a:pos x="T6" y="T7"/>
                </a:cxn>
                <a:cxn ang="0">
                  <a:pos x="T8" y="T9"/>
                </a:cxn>
                <a:cxn ang="0">
                  <a:pos x="T10" y="T11"/>
                </a:cxn>
              </a:cxnLst>
              <a:rect l="0" t="0" r="r" b="b"/>
              <a:pathLst>
                <a:path w="99" h="27">
                  <a:moveTo>
                    <a:pt x="5" y="0"/>
                  </a:moveTo>
                  <a:cubicBezTo>
                    <a:pt x="0" y="14"/>
                    <a:pt x="0" y="14"/>
                    <a:pt x="0" y="14"/>
                  </a:cubicBezTo>
                  <a:cubicBezTo>
                    <a:pt x="3" y="15"/>
                    <a:pt x="40" y="27"/>
                    <a:pt x="91" y="27"/>
                  </a:cubicBezTo>
                  <a:cubicBezTo>
                    <a:pt x="93" y="27"/>
                    <a:pt x="96" y="27"/>
                    <a:pt x="99" y="27"/>
                  </a:cubicBezTo>
                  <a:cubicBezTo>
                    <a:pt x="99" y="12"/>
                    <a:pt x="99" y="12"/>
                    <a:pt x="99" y="12"/>
                  </a:cubicBezTo>
                  <a:cubicBezTo>
                    <a:pt x="46" y="13"/>
                    <a:pt x="5" y="0"/>
                    <a:pt x="5"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141"/>
            <p:cNvSpPr/>
            <p:nvPr/>
          </p:nvSpPr>
          <p:spPr bwMode="auto">
            <a:xfrm>
              <a:off x="3617119" y="1319212"/>
              <a:ext cx="1588" cy="39688"/>
            </a:xfrm>
            <a:custGeom>
              <a:avLst/>
              <a:gdLst>
                <a:gd name="T0" fmla="*/ 0 w 1"/>
                <a:gd name="T1" fmla="*/ 0 h 25"/>
                <a:gd name="T2" fmla="*/ 1 w 1"/>
                <a:gd name="T3" fmla="*/ 25 h 25"/>
                <a:gd name="T4" fmla="*/ 1 w 1"/>
                <a:gd name="T5" fmla="*/ 0 h 25"/>
                <a:gd name="T6" fmla="*/ 0 w 1"/>
                <a:gd name="T7" fmla="*/ 0 h 25"/>
              </a:gdLst>
              <a:ahLst/>
              <a:cxnLst>
                <a:cxn ang="0">
                  <a:pos x="T0" y="T1"/>
                </a:cxn>
                <a:cxn ang="0">
                  <a:pos x="T2" y="T3"/>
                </a:cxn>
                <a:cxn ang="0">
                  <a:pos x="T4" y="T5"/>
                </a:cxn>
                <a:cxn ang="0">
                  <a:pos x="T6" y="T7"/>
                </a:cxn>
              </a:cxnLst>
              <a:rect l="0" t="0" r="r" b="b"/>
              <a:pathLst>
                <a:path w="1" h="25">
                  <a:moveTo>
                    <a:pt x="0" y="0"/>
                  </a:moveTo>
                  <a:lnTo>
                    <a:pt x="1" y="25"/>
                  </a:lnTo>
                  <a:lnTo>
                    <a:pt x="1" y="0"/>
                  </a:lnTo>
                  <a:lnTo>
                    <a:pt x="0" y="0"/>
                  </a:lnTo>
                  <a:close/>
                </a:path>
              </a:pathLst>
            </a:custGeom>
            <a:solidFill>
              <a:srgbClr val="1F1F1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142"/>
            <p:cNvSpPr/>
            <p:nvPr/>
          </p:nvSpPr>
          <p:spPr bwMode="auto">
            <a:xfrm>
              <a:off x="3399631" y="1498600"/>
              <a:ext cx="80963" cy="119063"/>
            </a:xfrm>
            <a:custGeom>
              <a:avLst/>
              <a:gdLst>
                <a:gd name="T0" fmla="*/ 13 w 37"/>
                <a:gd name="T1" fmla="*/ 5 h 54"/>
                <a:gd name="T2" fmla="*/ 31 w 37"/>
                <a:gd name="T3" fmla="*/ 5 h 54"/>
                <a:gd name="T4" fmla="*/ 27 w 37"/>
                <a:gd name="T5" fmla="*/ 20 h 54"/>
                <a:gd name="T6" fmla="*/ 32 w 37"/>
                <a:gd name="T7" fmla="*/ 35 h 54"/>
                <a:gd name="T8" fmla="*/ 10 w 37"/>
                <a:gd name="T9" fmla="*/ 50 h 54"/>
                <a:gd name="T10" fmla="*/ 0 w 37"/>
                <a:gd name="T11" fmla="*/ 40 h 54"/>
                <a:gd name="T12" fmla="*/ 13 w 37"/>
                <a:gd name="T13" fmla="*/ 5 h 54"/>
              </a:gdLst>
              <a:ahLst/>
              <a:cxnLst>
                <a:cxn ang="0">
                  <a:pos x="T0" y="T1"/>
                </a:cxn>
                <a:cxn ang="0">
                  <a:pos x="T2" y="T3"/>
                </a:cxn>
                <a:cxn ang="0">
                  <a:pos x="T4" y="T5"/>
                </a:cxn>
                <a:cxn ang="0">
                  <a:pos x="T6" y="T7"/>
                </a:cxn>
                <a:cxn ang="0">
                  <a:pos x="T8" y="T9"/>
                </a:cxn>
                <a:cxn ang="0">
                  <a:pos x="T10" y="T11"/>
                </a:cxn>
                <a:cxn ang="0">
                  <a:pos x="T12" y="T13"/>
                </a:cxn>
              </a:cxnLst>
              <a:rect l="0" t="0" r="r" b="b"/>
              <a:pathLst>
                <a:path w="37" h="54">
                  <a:moveTo>
                    <a:pt x="13" y="5"/>
                  </a:moveTo>
                  <a:cubicBezTo>
                    <a:pt x="19" y="2"/>
                    <a:pt x="27" y="0"/>
                    <a:pt x="31" y="5"/>
                  </a:cubicBezTo>
                  <a:cubicBezTo>
                    <a:pt x="37" y="12"/>
                    <a:pt x="27" y="20"/>
                    <a:pt x="27" y="20"/>
                  </a:cubicBezTo>
                  <a:cubicBezTo>
                    <a:pt x="27" y="20"/>
                    <a:pt x="37" y="23"/>
                    <a:pt x="32" y="35"/>
                  </a:cubicBezTo>
                  <a:cubicBezTo>
                    <a:pt x="28" y="47"/>
                    <a:pt x="18" y="54"/>
                    <a:pt x="10" y="50"/>
                  </a:cubicBezTo>
                  <a:cubicBezTo>
                    <a:pt x="6" y="48"/>
                    <a:pt x="3" y="44"/>
                    <a:pt x="0" y="40"/>
                  </a:cubicBezTo>
                  <a:cubicBezTo>
                    <a:pt x="8" y="24"/>
                    <a:pt x="12" y="10"/>
                    <a:pt x="13" y="5"/>
                  </a:cubicBezTo>
                  <a:close/>
                </a:path>
              </a:pathLst>
            </a:custGeom>
            <a:solidFill>
              <a:srgbClr val="FDD083"/>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143"/>
            <p:cNvSpPr/>
            <p:nvPr/>
          </p:nvSpPr>
          <p:spPr bwMode="auto">
            <a:xfrm>
              <a:off x="3459956" y="1270000"/>
              <a:ext cx="158750" cy="98425"/>
            </a:xfrm>
            <a:custGeom>
              <a:avLst/>
              <a:gdLst>
                <a:gd name="T0" fmla="*/ 30 w 72"/>
                <a:gd name="T1" fmla="*/ 1 h 44"/>
                <a:gd name="T2" fmla="*/ 0 w 72"/>
                <a:gd name="T3" fmla="*/ 9 h 44"/>
                <a:gd name="T4" fmla="*/ 54 w 72"/>
                <a:gd name="T5" fmla="*/ 43 h 44"/>
                <a:gd name="T6" fmla="*/ 72 w 72"/>
                <a:gd name="T7" fmla="*/ 24 h 44"/>
                <a:gd name="T8" fmla="*/ 71 w 72"/>
                <a:gd name="T9" fmla="*/ 20 h 44"/>
                <a:gd name="T10" fmla="*/ 30 w 72"/>
                <a:gd name="T11" fmla="*/ 1 h 44"/>
              </a:gdLst>
              <a:ahLst/>
              <a:cxnLst>
                <a:cxn ang="0">
                  <a:pos x="T0" y="T1"/>
                </a:cxn>
                <a:cxn ang="0">
                  <a:pos x="T2" y="T3"/>
                </a:cxn>
                <a:cxn ang="0">
                  <a:pos x="T4" y="T5"/>
                </a:cxn>
                <a:cxn ang="0">
                  <a:pos x="T6" y="T7"/>
                </a:cxn>
                <a:cxn ang="0">
                  <a:pos x="T8" y="T9"/>
                </a:cxn>
                <a:cxn ang="0">
                  <a:pos x="T10" y="T11"/>
                </a:cxn>
              </a:cxnLst>
              <a:rect l="0" t="0" r="r" b="b"/>
              <a:pathLst>
                <a:path w="72" h="44">
                  <a:moveTo>
                    <a:pt x="30" y="1"/>
                  </a:moveTo>
                  <a:cubicBezTo>
                    <a:pt x="24" y="0"/>
                    <a:pt x="0" y="8"/>
                    <a:pt x="0" y="9"/>
                  </a:cubicBezTo>
                  <a:cubicBezTo>
                    <a:pt x="0" y="11"/>
                    <a:pt x="50" y="44"/>
                    <a:pt x="54" y="43"/>
                  </a:cubicBezTo>
                  <a:cubicBezTo>
                    <a:pt x="56" y="43"/>
                    <a:pt x="68" y="29"/>
                    <a:pt x="72" y="24"/>
                  </a:cubicBezTo>
                  <a:cubicBezTo>
                    <a:pt x="71" y="20"/>
                    <a:pt x="71" y="20"/>
                    <a:pt x="71" y="20"/>
                  </a:cubicBezTo>
                  <a:cubicBezTo>
                    <a:pt x="66" y="17"/>
                    <a:pt x="36" y="1"/>
                    <a:pt x="30" y="1"/>
                  </a:cubicBezTo>
                  <a:close/>
                </a:path>
              </a:pathLst>
            </a:custGeom>
            <a:solidFill>
              <a:srgbClr val="1F1F1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144"/>
            <p:cNvSpPr/>
            <p:nvPr/>
          </p:nvSpPr>
          <p:spPr bwMode="auto">
            <a:xfrm>
              <a:off x="3232944" y="838200"/>
              <a:ext cx="765175" cy="427038"/>
            </a:xfrm>
            <a:custGeom>
              <a:avLst/>
              <a:gdLst>
                <a:gd name="T0" fmla="*/ 173 w 345"/>
                <a:gd name="T1" fmla="*/ 0 h 193"/>
                <a:gd name="T2" fmla="*/ 173 w 345"/>
                <a:gd name="T3" fmla="*/ 193 h 193"/>
                <a:gd name="T4" fmla="*/ 173 w 345"/>
                <a:gd name="T5" fmla="*/ 0 h 193"/>
              </a:gdLst>
              <a:ahLst/>
              <a:cxnLst>
                <a:cxn ang="0">
                  <a:pos x="T0" y="T1"/>
                </a:cxn>
                <a:cxn ang="0">
                  <a:pos x="T2" y="T3"/>
                </a:cxn>
                <a:cxn ang="0">
                  <a:pos x="T4" y="T5"/>
                </a:cxn>
              </a:cxnLst>
              <a:rect l="0" t="0" r="r" b="b"/>
              <a:pathLst>
                <a:path w="345" h="193">
                  <a:moveTo>
                    <a:pt x="173" y="0"/>
                  </a:moveTo>
                  <a:cubicBezTo>
                    <a:pt x="0" y="0"/>
                    <a:pt x="70" y="193"/>
                    <a:pt x="173" y="193"/>
                  </a:cubicBezTo>
                  <a:cubicBezTo>
                    <a:pt x="275" y="193"/>
                    <a:pt x="345" y="0"/>
                    <a:pt x="173" y="0"/>
                  </a:cubicBezTo>
                  <a:close/>
                </a:path>
              </a:pathLst>
            </a:custGeom>
            <a:solidFill>
              <a:srgbClr val="FDD083"/>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145"/>
            <p:cNvSpPr/>
            <p:nvPr/>
          </p:nvSpPr>
          <p:spPr bwMode="auto">
            <a:xfrm>
              <a:off x="3361531" y="742950"/>
              <a:ext cx="519113" cy="392113"/>
            </a:xfrm>
            <a:custGeom>
              <a:avLst/>
              <a:gdLst>
                <a:gd name="T0" fmla="*/ 114 w 234"/>
                <a:gd name="T1" fmla="*/ 66 h 177"/>
                <a:gd name="T2" fmla="*/ 153 w 234"/>
                <a:gd name="T3" fmla="*/ 64 h 177"/>
                <a:gd name="T4" fmla="*/ 206 w 234"/>
                <a:gd name="T5" fmla="*/ 130 h 177"/>
                <a:gd name="T6" fmla="*/ 222 w 234"/>
                <a:gd name="T7" fmla="*/ 135 h 177"/>
                <a:gd name="T8" fmla="*/ 119 w 234"/>
                <a:gd name="T9" fmla="*/ 0 h 177"/>
                <a:gd name="T10" fmla="*/ 10 w 234"/>
                <a:gd name="T11" fmla="*/ 131 h 177"/>
                <a:gd name="T12" fmla="*/ 30 w 234"/>
                <a:gd name="T13" fmla="*/ 131 h 177"/>
                <a:gd name="T14" fmla="*/ 114 w 234"/>
                <a:gd name="T15" fmla="*/ 66 h 1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4" h="177">
                  <a:moveTo>
                    <a:pt x="114" y="66"/>
                  </a:moveTo>
                  <a:cubicBezTo>
                    <a:pt x="133" y="66"/>
                    <a:pt x="141" y="58"/>
                    <a:pt x="153" y="64"/>
                  </a:cubicBezTo>
                  <a:cubicBezTo>
                    <a:pt x="178" y="75"/>
                    <a:pt x="200" y="108"/>
                    <a:pt x="206" y="130"/>
                  </a:cubicBezTo>
                  <a:cubicBezTo>
                    <a:pt x="215" y="164"/>
                    <a:pt x="210" y="161"/>
                    <a:pt x="222" y="135"/>
                  </a:cubicBezTo>
                  <a:cubicBezTo>
                    <a:pt x="234" y="110"/>
                    <a:pt x="204" y="0"/>
                    <a:pt x="119" y="0"/>
                  </a:cubicBezTo>
                  <a:cubicBezTo>
                    <a:pt x="33" y="0"/>
                    <a:pt x="0" y="90"/>
                    <a:pt x="10" y="131"/>
                  </a:cubicBezTo>
                  <a:cubicBezTo>
                    <a:pt x="22" y="177"/>
                    <a:pt x="22" y="166"/>
                    <a:pt x="30" y="131"/>
                  </a:cubicBezTo>
                  <a:cubicBezTo>
                    <a:pt x="37" y="96"/>
                    <a:pt x="53" y="68"/>
                    <a:pt x="114" y="66"/>
                  </a:cubicBezTo>
                  <a:close/>
                </a:path>
              </a:pathLst>
            </a:custGeom>
            <a:solidFill>
              <a:srgbClr val="603913"/>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146"/>
            <p:cNvSpPr/>
            <p:nvPr/>
          </p:nvSpPr>
          <p:spPr bwMode="auto">
            <a:xfrm>
              <a:off x="3390106" y="822325"/>
              <a:ext cx="468313" cy="290513"/>
            </a:xfrm>
            <a:custGeom>
              <a:avLst/>
              <a:gdLst>
                <a:gd name="T0" fmla="*/ 150 w 211"/>
                <a:gd name="T1" fmla="*/ 29 h 131"/>
                <a:gd name="T2" fmla="*/ 71 w 211"/>
                <a:gd name="T3" fmla="*/ 64 h 131"/>
                <a:gd name="T4" fmla="*/ 84 w 211"/>
                <a:gd name="T5" fmla="*/ 47 h 131"/>
                <a:gd name="T6" fmla="*/ 36 w 211"/>
                <a:gd name="T7" fmla="*/ 73 h 131"/>
                <a:gd name="T8" fmla="*/ 45 w 211"/>
                <a:gd name="T9" fmla="*/ 56 h 131"/>
                <a:gd name="T10" fmla="*/ 23 w 211"/>
                <a:gd name="T11" fmla="*/ 111 h 131"/>
                <a:gd name="T12" fmla="*/ 13 w 211"/>
                <a:gd name="T13" fmla="*/ 104 h 131"/>
                <a:gd name="T14" fmla="*/ 8 w 211"/>
                <a:gd name="T15" fmla="*/ 40 h 131"/>
                <a:gd name="T16" fmla="*/ 141 w 211"/>
                <a:gd name="T17" fmla="*/ 0 h 131"/>
                <a:gd name="T18" fmla="*/ 204 w 211"/>
                <a:gd name="T19" fmla="*/ 43 h 131"/>
                <a:gd name="T20" fmla="*/ 197 w 211"/>
                <a:gd name="T21" fmla="*/ 104 h 131"/>
                <a:gd name="T22" fmla="*/ 188 w 211"/>
                <a:gd name="T23" fmla="*/ 103 h 131"/>
                <a:gd name="T24" fmla="*/ 150 w 211"/>
                <a:gd name="T25" fmla="*/ 29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1" h="131">
                  <a:moveTo>
                    <a:pt x="150" y="29"/>
                  </a:moveTo>
                  <a:cubicBezTo>
                    <a:pt x="138" y="40"/>
                    <a:pt x="96" y="64"/>
                    <a:pt x="71" y="64"/>
                  </a:cubicBezTo>
                  <a:cubicBezTo>
                    <a:pt x="78" y="59"/>
                    <a:pt x="82" y="53"/>
                    <a:pt x="84" y="47"/>
                  </a:cubicBezTo>
                  <a:cubicBezTo>
                    <a:pt x="86" y="40"/>
                    <a:pt x="51" y="71"/>
                    <a:pt x="36" y="73"/>
                  </a:cubicBezTo>
                  <a:cubicBezTo>
                    <a:pt x="44" y="64"/>
                    <a:pt x="45" y="60"/>
                    <a:pt x="45" y="56"/>
                  </a:cubicBezTo>
                  <a:cubicBezTo>
                    <a:pt x="22" y="68"/>
                    <a:pt x="22" y="92"/>
                    <a:pt x="23" y="111"/>
                  </a:cubicBezTo>
                  <a:cubicBezTo>
                    <a:pt x="23" y="131"/>
                    <a:pt x="12" y="125"/>
                    <a:pt x="13" y="104"/>
                  </a:cubicBezTo>
                  <a:cubicBezTo>
                    <a:pt x="15" y="83"/>
                    <a:pt x="0" y="57"/>
                    <a:pt x="8" y="40"/>
                  </a:cubicBezTo>
                  <a:cubicBezTo>
                    <a:pt x="15" y="23"/>
                    <a:pt x="111" y="0"/>
                    <a:pt x="141" y="0"/>
                  </a:cubicBezTo>
                  <a:cubicBezTo>
                    <a:pt x="171" y="0"/>
                    <a:pt x="196" y="30"/>
                    <a:pt x="204" y="43"/>
                  </a:cubicBezTo>
                  <a:cubicBezTo>
                    <a:pt x="211" y="56"/>
                    <a:pt x="197" y="92"/>
                    <a:pt x="197" y="104"/>
                  </a:cubicBezTo>
                  <a:cubicBezTo>
                    <a:pt x="198" y="115"/>
                    <a:pt x="188" y="128"/>
                    <a:pt x="188" y="103"/>
                  </a:cubicBezTo>
                  <a:cubicBezTo>
                    <a:pt x="188" y="79"/>
                    <a:pt x="173" y="53"/>
                    <a:pt x="150" y="29"/>
                  </a:cubicBezTo>
                  <a:close/>
                </a:path>
              </a:pathLst>
            </a:custGeom>
            <a:solidFill>
              <a:srgbClr val="603913"/>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147"/>
            <p:cNvSpPr/>
            <p:nvPr/>
          </p:nvSpPr>
          <p:spPr bwMode="auto">
            <a:xfrm>
              <a:off x="3809206" y="985837"/>
              <a:ext cx="60325" cy="117475"/>
            </a:xfrm>
            <a:custGeom>
              <a:avLst/>
              <a:gdLst>
                <a:gd name="T0" fmla="*/ 19 w 27"/>
                <a:gd name="T1" fmla="*/ 2 h 53"/>
                <a:gd name="T2" fmla="*/ 24 w 27"/>
                <a:gd name="T3" fmla="*/ 29 h 53"/>
                <a:gd name="T4" fmla="*/ 8 w 27"/>
                <a:gd name="T5" fmla="*/ 52 h 53"/>
                <a:gd name="T6" fmla="*/ 3 w 27"/>
                <a:gd name="T7" fmla="*/ 25 h 53"/>
                <a:gd name="T8" fmla="*/ 19 w 27"/>
                <a:gd name="T9" fmla="*/ 2 h 53"/>
              </a:gdLst>
              <a:ahLst/>
              <a:cxnLst>
                <a:cxn ang="0">
                  <a:pos x="T0" y="T1"/>
                </a:cxn>
                <a:cxn ang="0">
                  <a:pos x="T2" y="T3"/>
                </a:cxn>
                <a:cxn ang="0">
                  <a:pos x="T4" y="T5"/>
                </a:cxn>
                <a:cxn ang="0">
                  <a:pos x="T6" y="T7"/>
                </a:cxn>
                <a:cxn ang="0">
                  <a:pos x="T8" y="T9"/>
                </a:cxn>
              </a:cxnLst>
              <a:rect l="0" t="0" r="r" b="b"/>
              <a:pathLst>
                <a:path w="27" h="53">
                  <a:moveTo>
                    <a:pt x="19" y="2"/>
                  </a:moveTo>
                  <a:cubicBezTo>
                    <a:pt x="25" y="3"/>
                    <a:pt x="27" y="15"/>
                    <a:pt x="24" y="29"/>
                  </a:cubicBezTo>
                  <a:cubicBezTo>
                    <a:pt x="21" y="43"/>
                    <a:pt x="14" y="53"/>
                    <a:pt x="8" y="52"/>
                  </a:cubicBezTo>
                  <a:cubicBezTo>
                    <a:pt x="2" y="51"/>
                    <a:pt x="0" y="38"/>
                    <a:pt x="3" y="25"/>
                  </a:cubicBezTo>
                  <a:cubicBezTo>
                    <a:pt x="6" y="11"/>
                    <a:pt x="13" y="0"/>
                    <a:pt x="19" y="2"/>
                  </a:cubicBezTo>
                  <a:close/>
                </a:path>
              </a:pathLst>
            </a:custGeom>
            <a:solidFill>
              <a:srgbClr val="FDD083"/>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148"/>
            <p:cNvSpPr/>
            <p:nvPr/>
          </p:nvSpPr>
          <p:spPr bwMode="auto">
            <a:xfrm>
              <a:off x="3356769" y="985837"/>
              <a:ext cx="61913" cy="117475"/>
            </a:xfrm>
            <a:custGeom>
              <a:avLst/>
              <a:gdLst>
                <a:gd name="T0" fmla="*/ 8 w 28"/>
                <a:gd name="T1" fmla="*/ 2 h 53"/>
                <a:gd name="T2" fmla="*/ 3 w 28"/>
                <a:gd name="T3" fmla="*/ 29 h 53"/>
                <a:gd name="T4" fmla="*/ 19 w 28"/>
                <a:gd name="T5" fmla="*/ 52 h 53"/>
                <a:gd name="T6" fmla="*/ 25 w 28"/>
                <a:gd name="T7" fmla="*/ 25 h 53"/>
                <a:gd name="T8" fmla="*/ 8 w 28"/>
                <a:gd name="T9" fmla="*/ 2 h 53"/>
              </a:gdLst>
              <a:ahLst/>
              <a:cxnLst>
                <a:cxn ang="0">
                  <a:pos x="T0" y="T1"/>
                </a:cxn>
                <a:cxn ang="0">
                  <a:pos x="T2" y="T3"/>
                </a:cxn>
                <a:cxn ang="0">
                  <a:pos x="T4" y="T5"/>
                </a:cxn>
                <a:cxn ang="0">
                  <a:pos x="T6" y="T7"/>
                </a:cxn>
                <a:cxn ang="0">
                  <a:pos x="T8" y="T9"/>
                </a:cxn>
              </a:cxnLst>
              <a:rect l="0" t="0" r="r" b="b"/>
              <a:pathLst>
                <a:path w="28" h="53">
                  <a:moveTo>
                    <a:pt x="8" y="2"/>
                  </a:moveTo>
                  <a:cubicBezTo>
                    <a:pt x="2" y="3"/>
                    <a:pt x="0" y="15"/>
                    <a:pt x="3" y="29"/>
                  </a:cubicBezTo>
                  <a:cubicBezTo>
                    <a:pt x="6" y="43"/>
                    <a:pt x="13" y="53"/>
                    <a:pt x="19" y="52"/>
                  </a:cubicBezTo>
                  <a:cubicBezTo>
                    <a:pt x="25" y="51"/>
                    <a:pt x="28" y="38"/>
                    <a:pt x="25" y="25"/>
                  </a:cubicBezTo>
                  <a:cubicBezTo>
                    <a:pt x="22" y="11"/>
                    <a:pt x="14" y="0"/>
                    <a:pt x="8" y="2"/>
                  </a:cubicBezTo>
                  <a:close/>
                </a:path>
              </a:pathLst>
            </a:custGeom>
            <a:solidFill>
              <a:srgbClr val="FDD083"/>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149"/>
            <p:cNvSpPr/>
            <p:nvPr/>
          </p:nvSpPr>
          <p:spPr bwMode="auto">
            <a:xfrm>
              <a:off x="3815556" y="1481137"/>
              <a:ext cx="65088" cy="123825"/>
            </a:xfrm>
            <a:custGeom>
              <a:avLst/>
              <a:gdLst>
                <a:gd name="T0" fmla="*/ 20 w 29"/>
                <a:gd name="T1" fmla="*/ 54 h 56"/>
                <a:gd name="T2" fmla="*/ 0 w 29"/>
                <a:gd name="T3" fmla="*/ 6 h 56"/>
                <a:gd name="T4" fmla="*/ 8 w 29"/>
                <a:gd name="T5" fmla="*/ 0 h 56"/>
                <a:gd name="T6" fmla="*/ 29 w 29"/>
                <a:gd name="T7" fmla="*/ 48 h 56"/>
                <a:gd name="T8" fmla="*/ 20 w 29"/>
                <a:gd name="T9" fmla="*/ 54 h 56"/>
              </a:gdLst>
              <a:ahLst/>
              <a:cxnLst>
                <a:cxn ang="0">
                  <a:pos x="T0" y="T1"/>
                </a:cxn>
                <a:cxn ang="0">
                  <a:pos x="T2" y="T3"/>
                </a:cxn>
                <a:cxn ang="0">
                  <a:pos x="T4" y="T5"/>
                </a:cxn>
                <a:cxn ang="0">
                  <a:pos x="T6" y="T7"/>
                </a:cxn>
                <a:cxn ang="0">
                  <a:pos x="T8" y="T9"/>
                </a:cxn>
              </a:cxnLst>
              <a:rect l="0" t="0" r="r" b="b"/>
              <a:pathLst>
                <a:path w="29" h="56">
                  <a:moveTo>
                    <a:pt x="20" y="54"/>
                  </a:moveTo>
                  <a:cubicBezTo>
                    <a:pt x="16" y="56"/>
                    <a:pt x="0" y="9"/>
                    <a:pt x="0" y="6"/>
                  </a:cubicBezTo>
                  <a:cubicBezTo>
                    <a:pt x="1" y="5"/>
                    <a:pt x="4" y="3"/>
                    <a:pt x="8" y="0"/>
                  </a:cubicBezTo>
                  <a:cubicBezTo>
                    <a:pt x="29" y="48"/>
                    <a:pt x="29" y="48"/>
                    <a:pt x="29" y="48"/>
                  </a:cubicBezTo>
                  <a:cubicBezTo>
                    <a:pt x="24" y="51"/>
                    <a:pt x="21" y="53"/>
                    <a:pt x="20" y="54"/>
                  </a:cubicBezTo>
                  <a:close/>
                </a:path>
              </a:pathLst>
            </a:custGeom>
            <a:solidFill>
              <a:srgbClr val="DF1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150"/>
            <p:cNvSpPr/>
            <p:nvPr/>
          </p:nvSpPr>
          <p:spPr bwMode="auto">
            <a:xfrm>
              <a:off x="3629819" y="1290637"/>
              <a:ext cx="381000" cy="431800"/>
            </a:xfrm>
            <a:custGeom>
              <a:avLst/>
              <a:gdLst>
                <a:gd name="T0" fmla="*/ 72 w 172"/>
                <a:gd name="T1" fmla="*/ 0 h 195"/>
                <a:gd name="T2" fmla="*/ 168 w 172"/>
                <a:gd name="T3" fmla="*/ 65 h 195"/>
                <a:gd name="T4" fmla="*/ 128 w 172"/>
                <a:gd name="T5" fmla="*/ 123 h 195"/>
                <a:gd name="T6" fmla="*/ 107 w 172"/>
                <a:gd name="T7" fmla="*/ 76 h 195"/>
                <a:gd name="T8" fmla="*/ 109 w 172"/>
                <a:gd name="T9" fmla="*/ 73 h 195"/>
                <a:gd name="T10" fmla="*/ 70 w 172"/>
                <a:gd name="T11" fmla="*/ 57 h 195"/>
                <a:gd name="T12" fmla="*/ 101 w 172"/>
                <a:gd name="T13" fmla="*/ 173 h 195"/>
                <a:gd name="T14" fmla="*/ 0 w 172"/>
                <a:gd name="T15" fmla="*/ 195 h 195"/>
                <a:gd name="T16" fmla="*/ 1 w 172"/>
                <a:gd name="T17" fmla="*/ 13 h 195"/>
                <a:gd name="T18" fmla="*/ 72 w 172"/>
                <a:gd name="T19" fmla="*/ 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 h="195">
                  <a:moveTo>
                    <a:pt x="72" y="0"/>
                  </a:moveTo>
                  <a:cubicBezTo>
                    <a:pt x="80" y="1"/>
                    <a:pt x="161" y="36"/>
                    <a:pt x="168" y="65"/>
                  </a:cubicBezTo>
                  <a:cubicBezTo>
                    <a:pt x="172" y="84"/>
                    <a:pt x="148" y="107"/>
                    <a:pt x="128" y="123"/>
                  </a:cubicBezTo>
                  <a:cubicBezTo>
                    <a:pt x="107" y="76"/>
                    <a:pt x="107" y="76"/>
                    <a:pt x="107" y="76"/>
                  </a:cubicBezTo>
                  <a:cubicBezTo>
                    <a:pt x="109" y="73"/>
                    <a:pt x="109" y="75"/>
                    <a:pt x="109" y="73"/>
                  </a:cubicBezTo>
                  <a:cubicBezTo>
                    <a:pt x="110" y="66"/>
                    <a:pt x="72" y="52"/>
                    <a:pt x="70" y="57"/>
                  </a:cubicBezTo>
                  <a:cubicBezTo>
                    <a:pt x="67" y="61"/>
                    <a:pt x="103" y="162"/>
                    <a:pt x="101" y="173"/>
                  </a:cubicBezTo>
                  <a:cubicBezTo>
                    <a:pt x="100" y="178"/>
                    <a:pt x="50" y="194"/>
                    <a:pt x="0" y="195"/>
                  </a:cubicBezTo>
                  <a:cubicBezTo>
                    <a:pt x="1" y="13"/>
                    <a:pt x="1" y="13"/>
                    <a:pt x="1" y="13"/>
                  </a:cubicBezTo>
                  <a:cubicBezTo>
                    <a:pt x="20" y="11"/>
                    <a:pt x="64" y="0"/>
                    <a:pt x="72" y="0"/>
                  </a:cubicBezTo>
                  <a:close/>
                </a:path>
              </a:pathLst>
            </a:custGeom>
            <a:solidFill>
              <a:srgbClr val="DF1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151"/>
            <p:cNvSpPr/>
            <p:nvPr/>
          </p:nvSpPr>
          <p:spPr bwMode="auto">
            <a:xfrm>
              <a:off x="3833019" y="1470025"/>
              <a:ext cx="63500" cy="117475"/>
            </a:xfrm>
            <a:custGeom>
              <a:avLst/>
              <a:gdLst>
                <a:gd name="T0" fmla="*/ 28 w 28"/>
                <a:gd name="T1" fmla="*/ 47 h 53"/>
                <a:gd name="T2" fmla="*/ 21 w 28"/>
                <a:gd name="T3" fmla="*/ 53 h 53"/>
                <a:gd name="T4" fmla="*/ 0 w 28"/>
                <a:gd name="T5" fmla="*/ 5 h 53"/>
                <a:gd name="T6" fmla="*/ 7 w 28"/>
                <a:gd name="T7" fmla="*/ 0 h 53"/>
                <a:gd name="T8" fmla="*/ 28 w 28"/>
                <a:gd name="T9" fmla="*/ 47 h 53"/>
              </a:gdLst>
              <a:ahLst/>
              <a:cxnLst>
                <a:cxn ang="0">
                  <a:pos x="T0" y="T1"/>
                </a:cxn>
                <a:cxn ang="0">
                  <a:pos x="T2" y="T3"/>
                </a:cxn>
                <a:cxn ang="0">
                  <a:pos x="T4" y="T5"/>
                </a:cxn>
                <a:cxn ang="0">
                  <a:pos x="T6" y="T7"/>
                </a:cxn>
                <a:cxn ang="0">
                  <a:pos x="T8" y="T9"/>
                </a:cxn>
              </a:cxnLst>
              <a:rect l="0" t="0" r="r" b="b"/>
              <a:pathLst>
                <a:path w="28" h="53">
                  <a:moveTo>
                    <a:pt x="28" y="47"/>
                  </a:moveTo>
                  <a:cubicBezTo>
                    <a:pt x="26" y="49"/>
                    <a:pt x="23" y="51"/>
                    <a:pt x="21" y="53"/>
                  </a:cubicBezTo>
                  <a:cubicBezTo>
                    <a:pt x="0" y="5"/>
                    <a:pt x="0" y="5"/>
                    <a:pt x="0" y="5"/>
                  </a:cubicBezTo>
                  <a:cubicBezTo>
                    <a:pt x="2" y="4"/>
                    <a:pt x="5" y="2"/>
                    <a:pt x="7" y="0"/>
                  </a:cubicBezTo>
                  <a:lnTo>
                    <a:pt x="28" y="47"/>
                  </a:lnTo>
                  <a:close/>
                </a:path>
              </a:pathLst>
            </a:custGeom>
            <a:solidFill>
              <a:srgbClr val="FAD404"/>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152"/>
            <p:cNvSpPr/>
            <p:nvPr/>
          </p:nvSpPr>
          <p:spPr bwMode="auto">
            <a:xfrm>
              <a:off x="3848894" y="1458912"/>
              <a:ext cx="65088" cy="114300"/>
            </a:xfrm>
            <a:custGeom>
              <a:avLst/>
              <a:gdLst>
                <a:gd name="T0" fmla="*/ 21 w 29"/>
                <a:gd name="T1" fmla="*/ 52 h 52"/>
                <a:gd name="T2" fmla="*/ 0 w 29"/>
                <a:gd name="T3" fmla="*/ 5 h 52"/>
                <a:gd name="T4" fmla="*/ 8 w 29"/>
                <a:gd name="T5" fmla="*/ 0 h 52"/>
                <a:gd name="T6" fmla="*/ 29 w 29"/>
                <a:gd name="T7" fmla="*/ 47 h 52"/>
                <a:gd name="T8" fmla="*/ 21 w 29"/>
                <a:gd name="T9" fmla="*/ 52 h 52"/>
              </a:gdLst>
              <a:ahLst/>
              <a:cxnLst>
                <a:cxn ang="0">
                  <a:pos x="T0" y="T1"/>
                </a:cxn>
                <a:cxn ang="0">
                  <a:pos x="T2" y="T3"/>
                </a:cxn>
                <a:cxn ang="0">
                  <a:pos x="T4" y="T5"/>
                </a:cxn>
                <a:cxn ang="0">
                  <a:pos x="T6" y="T7"/>
                </a:cxn>
                <a:cxn ang="0">
                  <a:pos x="T8" y="T9"/>
                </a:cxn>
              </a:cxnLst>
              <a:rect l="0" t="0" r="r" b="b"/>
              <a:pathLst>
                <a:path w="29" h="52">
                  <a:moveTo>
                    <a:pt x="21" y="52"/>
                  </a:moveTo>
                  <a:cubicBezTo>
                    <a:pt x="0" y="5"/>
                    <a:pt x="0" y="5"/>
                    <a:pt x="0" y="5"/>
                  </a:cubicBezTo>
                  <a:cubicBezTo>
                    <a:pt x="3" y="3"/>
                    <a:pt x="6" y="2"/>
                    <a:pt x="8" y="0"/>
                  </a:cubicBezTo>
                  <a:cubicBezTo>
                    <a:pt x="29" y="47"/>
                    <a:pt x="29" y="47"/>
                    <a:pt x="29" y="47"/>
                  </a:cubicBezTo>
                  <a:cubicBezTo>
                    <a:pt x="26" y="49"/>
                    <a:pt x="24" y="51"/>
                    <a:pt x="21" y="5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153"/>
            <p:cNvSpPr/>
            <p:nvPr/>
          </p:nvSpPr>
          <p:spPr bwMode="auto">
            <a:xfrm>
              <a:off x="3896519" y="1573212"/>
              <a:ext cx="11113" cy="26988"/>
            </a:xfrm>
            <a:custGeom>
              <a:avLst/>
              <a:gdLst>
                <a:gd name="T0" fmla="*/ 0 w 5"/>
                <a:gd name="T1" fmla="*/ 0 h 12"/>
                <a:gd name="T2" fmla="*/ 5 w 5"/>
                <a:gd name="T3" fmla="*/ 12 h 12"/>
                <a:gd name="T4" fmla="*/ 0 w 5"/>
                <a:gd name="T5" fmla="*/ 0 h 12"/>
                <a:gd name="T6" fmla="*/ 0 w 5"/>
                <a:gd name="T7" fmla="*/ 0 h 12"/>
              </a:gdLst>
              <a:ahLst/>
              <a:cxnLst>
                <a:cxn ang="0">
                  <a:pos x="T0" y="T1"/>
                </a:cxn>
                <a:cxn ang="0">
                  <a:pos x="T2" y="T3"/>
                </a:cxn>
                <a:cxn ang="0">
                  <a:pos x="T4" y="T5"/>
                </a:cxn>
                <a:cxn ang="0">
                  <a:pos x="T6" y="T7"/>
                </a:cxn>
              </a:cxnLst>
              <a:rect l="0" t="0" r="r" b="b"/>
              <a:pathLst>
                <a:path w="5" h="12">
                  <a:moveTo>
                    <a:pt x="0" y="0"/>
                  </a:moveTo>
                  <a:cubicBezTo>
                    <a:pt x="5" y="12"/>
                    <a:pt x="5" y="12"/>
                    <a:pt x="5" y="12"/>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154"/>
            <p:cNvSpPr/>
            <p:nvPr/>
          </p:nvSpPr>
          <p:spPr bwMode="auto">
            <a:xfrm>
              <a:off x="3848894" y="1470025"/>
              <a:ext cx="47625" cy="103188"/>
            </a:xfrm>
            <a:custGeom>
              <a:avLst/>
              <a:gdLst>
                <a:gd name="T0" fmla="*/ 0 w 21"/>
                <a:gd name="T1" fmla="*/ 0 h 47"/>
                <a:gd name="T2" fmla="*/ 0 w 21"/>
                <a:gd name="T3" fmla="*/ 0 h 47"/>
                <a:gd name="T4" fmla="*/ 21 w 21"/>
                <a:gd name="T5" fmla="*/ 47 h 47"/>
                <a:gd name="T6" fmla="*/ 21 w 21"/>
                <a:gd name="T7" fmla="*/ 47 h 47"/>
                <a:gd name="T8" fmla="*/ 0 w 21"/>
                <a:gd name="T9" fmla="*/ 0 h 47"/>
              </a:gdLst>
              <a:ahLst/>
              <a:cxnLst>
                <a:cxn ang="0">
                  <a:pos x="T0" y="T1"/>
                </a:cxn>
                <a:cxn ang="0">
                  <a:pos x="T2" y="T3"/>
                </a:cxn>
                <a:cxn ang="0">
                  <a:pos x="T4" y="T5"/>
                </a:cxn>
                <a:cxn ang="0">
                  <a:pos x="T6" y="T7"/>
                </a:cxn>
                <a:cxn ang="0">
                  <a:pos x="T8" y="T9"/>
                </a:cxn>
              </a:cxnLst>
              <a:rect l="0" t="0" r="r" b="b"/>
              <a:pathLst>
                <a:path w="21" h="47">
                  <a:moveTo>
                    <a:pt x="0" y="0"/>
                  </a:moveTo>
                  <a:cubicBezTo>
                    <a:pt x="0" y="0"/>
                    <a:pt x="0" y="0"/>
                    <a:pt x="0" y="0"/>
                  </a:cubicBezTo>
                  <a:cubicBezTo>
                    <a:pt x="21" y="47"/>
                    <a:pt x="21" y="47"/>
                    <a:pt x="21" y="47"/>
                  </a:cubicBezTo>
                  <a:cubicBezTo>
                    <a:pt x="21" y="47"/>
                    <a:pt x="21" y="47"/>
                    <a:pt x="21" y="47"/>
                  </a:cubicBez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155"/>
            <p:cNvSpPr/>
            <p:nvPr/>
          </p:nvSpPr>
          <p:spPr bwMode="auto">
            <a:xfrm>
              <a:off x="3629819" y="1544637"/>
              <a:ext cx="207963" cy="60325"/>
            </a:xfrm>
            <a:custGeom>
              <a:avLst/>
              <a:gdLst>
                <a:gd name="T0" fmla="*/ 89 w 94"/>
                <a:gd name="T1" fmla="*/ 0 h 27"/>
                <a:gd name="T2" fmla="*/ 94 w 94"/>
                <a:gd name="T3" fmla="*/ 15 h 27"/>
                <a:gd name="T4" fmla="*/ 7 w 94"/>
                <a:gd name="T5" fmla="*/ 27 h 27"/>
                <a:gd name="T6" fmla="*/ 0 w 94"/>
                <a:gd name="T7" fmla="*/ 27 h 27"/>
                <a:gd name="T8" fmla="*/ 0 w 94"/>
                <a:gd name="T9" fmla="*/ 12 h 27"/>
                <a:gd name="T10" fmla="*/ 89 w 94"/>
                <a:gd name="T11" fmla="*/ 0 h 27"/>
              </a:gdLst>
              <a:ahLst/>
              <a:cxnLst>
                <a:cxn ang="0">
                  <a:pos x="T0" y="T1"/>
                </a:cxn>
                <a:cxn ang="0">
                  <a:pos x="T2" y="T3"/>
                </a:cxn>
                <a:cxn ang="0">
                  <a:pos x="T4" y="T5"/>
                </a:cxn>
                <a:cxn ang="0">
                  <a:pos x="T6" y="T7"/>
                </a:cxn>
                <a:cxn ang="0">
                  <a:pos x="T8" y="T9"/>
                </a:cxn>
                <a:cxn ang="0">
                  <a:pos x="T10" y="T11"/>
                </a:cxn>
              </a:cxnLst>
              <a:rect l="0" t="0" r="r" b="b"/>
              <a:pathLst>
                <a:path w="94" h="27">
                  <a:moveTo>
                    <a:pt x="89" y="0"/>
                  </a:moveTo>
                  <a:cubicBezTo>
                    <a:pt x="94" y="15"/>
                    <a:pt x="94" y="15"/>
                    <a:pt x="94" y="15"/>
                  </a:cubicBezTo>
                  <a:cubicBezTo>
                    <a:pt x="92" y="16"/>
                    <a:pt x="56" y="27"/>
                    <a:pt x="7" y="27"/>
                  </a:cubicBezTo>
                  <a:cubicBezTo>
                    <a:pt x="5" y="27"/>
                    <a:pt x="2" y="27"/>
                    <a:pt x="0" y="27"/>
                  </a:cubicBezTo>
                  <a:cubicBezTo>
                    <a:pt x="0" y="12"/>
                    <a:pt x="0" y="12"/>
                    <a:pt x="0" y="12"/>
                  </a:cubicBezTo>
                  <a:cubicBezTo>
                    <a:pt x="51" y="13"/>
                    <a:pt x="89" y="1"/>
                    <a:pt x="89" y="0"/>
                  </a:cubicBezTo>
                  <a:close/>
                </a:path>
              </a:pathLst>
            </a:custGeom>
            <a:solidFill>
              <a:srgbClr val="FAD404"/>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156"/>
            <p:cNvSpPr/>
            <p:nvPr/>
          </p:nvSpPr>
          <p:spPr bwMode="auto">
            <a:xfrm>
              <a:off x="3629819" y="1576387"/>
              <a:ext cx="217488" cy="60325"/>
            </a:xfrm>
            <a:custGeom>
              <a:avLst/>
              <a:gdLst>
                <a:gd name="T0" fmla="*/ 93 w 98"/>
                <a:gd name="T1" fmla="*/ 0 h 27"/>
                <a:gd name="T2" fmla="*/ 98 w 98"/>
                <a:gd name="T3" fmla="*/ 14 h 27"/>
                <a:gd name="T4" fmla="*/ 7 w 98"/>
                <a:gd name="T5" fmla="*/ 27 h 27"/>
                <a:gd name="T6" fmla="*/ 0 w 98"/>
                <a:gd name="T7" fmla="*/ 27 h 27"/>
                <a:gd name="T8" fmla="*/ 0 w 98"/>
                <a:gd name="T9" fmla="*/ 12 h 27"/>
                <a:gd name="T10" fmla="*/ 93 w 98"/>
                <a:gd name="T11" fmla="*/ 0 h 27"/>
              </a:gdLst>
              <a:ahLst/>
              <a:cxnLst>
                <a:cxn ang="0">
                  <a:pos x="T0" y="T1"/>
                </a:cxn>
                <a:cxn ang="0">
                  <a:pos x="T2" y="T3"/>
                </a:cxn>
                <a:cxn ang="0">
                  <a:pos x="T4" y="T5"/>
                </a:cxn>
                <a:cxn ang="0">
                  <a:pos x="T6" y="T7"/>
                </a:cxn>
                <a:cxn ang="0">
                  <a:pos x="T8" y="T9"/>
                </a:cxn>
                <a:cxn ang="0">
                  <a:pos x="T10" y="T11"/>
                </a:cxn>
              </a:cxnLst>
              <a:rect l="0" t="0" r="r" b="b"/>
              <a:pathLst>
                <a:path w="98" h="27">
                  <a:moveTo>
                    <a:pt x="93" y="0"/>
                  </a:moveTo>
                  <a:cubicBezTo>
                    <a:pt x="98" y="14"/>
                    <a:pt x="98" y="14"/>
                    <a:pt x="98" y="14"/>
                  </a:cubicBezTo>
                  <a:cubicBezTo>
                    <a:pt x="95" y="15"/>
                    <a:pt x="58" y="27"/>
                    <a:pt x="7" y="27"/>
                  </a:cubicBezTo>
                  <a:cubicBezTo>
                    <a:pt x="5" y="27"/>
                    <a:pt x="2" y="27"/>
                    <a:pt x="0" y="27"/>
                  </a:cubicBezTo>
                  <a:cubicBezTo>
                    <a:pt x="0" y="12"/>
                    <a:pt x="0" y="12"/>
                    <a:pt x="0" y="12"/>
                  </a:cubicBezTo>
                  <a:cubicBezTo>
                    <a:pt x="53" y="13"/>
                    <a:pt x="93" y="0"/>
                    <a:pt x="93"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157"/>
            <p:cNvSpPr/>
            <p:nvPr/>
          </p:nvSpPr>
          <p:spPr bwMode="auto">
            <a:xfrm>
              <a:off x="3629819" y="1319212"/>
              <a:ext cx="1588" cy="39688"/>
            </a:xfrm>
            <a:custGeom>
              <a:avLst/>
              <a:gdLst>
                <a:gd name="T0" fmla="*/ 1 w 1"/>
                <a:gd name="T1" fmla="*/ 0 h 25"/>
                <a:gd name="T2" fmla="*/ 0 w 1"/>
                <a:gd name="T3" fmla="*/ 25 h 25"/>
                <a:gd name="T4" fmla="*/ 1 w 1"/>
                <a:gd name="T5" fmla="*/ 0 h 25"/>
                <a:gd name="T6" fmla="*/ 1 w 1"/>
                <a:gd name="T7" fmla="*/ 0 h 25"/>
              </a:gdLst>
              <a:ahLst/>
              <a:cxnLst>
                <a:cxn ang="0">
                  <a:pos x="T0" y="T1"/>
                </a:cxn>
                <a:cxn ang="0">
                  <a:pos x="T2" y="T3"/>
                </a:cxn>
                <a:cxn ang="0">
                  <a:pos x="T4" y="T5"/>
                </a:cxn>
                <a:cxn ang="0">
                  <a:pos x="T6" y="T7"/>
                </a:cxn>
              </a:cxnLst>
              <a:rect l="0" t="0" r="r" b="b"/>
              <a:pathLst>
                <a:path w="1" h="25">
                  <a:moveTo>
                    <a:pt x="1" y="0"/>
                  </a:moveTo>
                  <a:lnTo>
                    <a:pt x="0" y="25"/>
                  </a:lnTo>
                  <a:lnTo>
                    <a:pt x="1" y="0"/>
                  </a:lnTo>
                  <a:lnTo>
                    <a:pt x="1" y="0"/>
                  </a:lnTo>
                  <a:close/>
                </a:path>
              </a:pathLst>
            </a:custGeom>
            <a:solidFill>
              <a:srgbClr val="1F1F1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158"/>
            <p:cNvSpPr/>
            <p:nvPr/>
          </p:nvSpPr>
          <p:spPr bwMode="auto">
            <a:xfrm>
              <a:off x="3767931" y="1498600"/>
              <a:ext cx="80963" cy="119063"/>
            </a:xfrm>
            <a:custGeom>
              <a:avLst/>
              <a:gdLst>
                <a:gd name="T0" fmla="*/ 24 w 37"/>
                <a:gd name="T1" fmla="*/ 5 h 54"/>
                <a:gd name="T2" fmla="*/ 6 w 37"/>
                <a:gd name="T3" fmla="*/ 5 h 54"/>
                <a:gd name="T4" fmla="*/ 10 w 37"/>
                <a:gd name="T5" fmla="*/ 20 h 54"/>
                <a:gd name="T6" fmla="*/ 5 w 37"/>
                <a:gd name="T7" fmla="*/ 35 h 54"/>
                <a:gd name="T8" fmla="*/ 27 w 37"/>
                <a:gd name="T9" fmla="*/ 50 h 54"/>
                <a:gd name="T10" fmla="*/ 37 w 37"/>
                <a:gd name="T11" fmla="*/ 40 h 54"/>
                <a:gd name="T12" fmla="*/ 24 w 37"/>
                <a:gd name="T13" fmla="*/ 5 h 54"/>
              </a:gdLst>
              <a:ahLst/>
              <a:cxnLst>
                <a:cxn ang="0">
                  <a:pos x="T0" y="T1"/>
                </a:cxn>
                <a:cxn ang="0">
                  <a:pos x="T2" y="T3"/>
                </a:cxn>
                <a:cxn ang="0">
                  <a:pos x="T4" y="T5"/>
                </a:cxn>
                <a:cxn ang="0">
                  <a:pos x="T6" y="T7"/>
                </a:cxn>
                <a:cxn ang="0">
                  <a:pos x="T8" y="T9"/>
                </a:cxn>
                <a:cxn ang="0">
                  <a:pos x="T10" y="T11"/>
                </a:cxn>
                <a:cxn ang="0">
                  <a:pos x="T12" y="T13"/>
                </a:cxn>
              </a:cxnLst>
              <a:rect l="0" t="0" r="r" b="b"/>
              <a:pathLst>
                <a:path w="37" h="54">
                  <a:moveTo>
                    <a:pt x="24" y="5"/>
                  </a:moveTo>
                  <a:cubicBezTo>
                    <a:pt x="18" y="2"/>
                    <a:pt x="10" y="0"/>
                    <a:pt x="6" y="5"/>
                  </a:cubicBezTo>
                  <a:cubicBezTo>
                    <a:pt x="0" y="12"/>
                    <a:pt x="10" y="20"/>
                    <a:pt x="10" y="20"/>
                  </a:cubicBezTo>
                  <a:cubicBezTo>
                    <a:pt x="10" y="20"/>
                    <a:pt x="0" y="23"/>
                    <a:pt x="5" y="35"/>
                  </a:cubicBezTo>
                  <a:cubicBezTo>
                    <a:pt x="9" y="47"/>
                    <a:pt x="19" y="54"/>
                    <a:pt x="27" y="50"/>
                  </a:cubicBezTo>
                  <a:cubicBezTo>
                    <a:pt x="31" y="48"/>
                    <a:pt x="34" y="44"/>
                    <a:pt x="37" y="40"/>
                  </a:cubicBezTo>
                  <a:cubicBezTo>
                    <a:pt x="29" y="24"/>
                    <a:pt x="26" y="10"/>
                    <a:pt x="24" y="5"/>
                  </a:cubicBezTo>
                  <a:close/>
                </a:path>
              </a:pathLst>
            </a:custGeom>
            <a:solidFill>
              <a:srgbClr val="FDD083"/>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159"/>
            <p:cNvSpPr/>
            <p:nvPr/>
          </p:nvSpPr>
          <p:spPr bwMode="auto">
            <a:xfrm>
              <a:off x="3631406" y="1270000"/>
              <a:ext cx="158750" cy="98425"/>
            </a:xfrm>
            <a:custGeom>
              <a:avLst/>
              <a:gdLst>
                <a:gd name="T0" fmla="*/ 41 w 71"/>
                <a:gd name="T1" fmla="*/ 1 h 44"/>
                <a:gd name="T2" fmla="*/ 71 w 71"/>
                <a:gd name="T3" fmla="*/ 9 h 44"/>
                <a:gd name="T4" fmla="*/ 18 w 71"/>
                <a:gd name="T5" fmla="*/ 43 h 44"/>
                <a:gd name="T6" fmla="*/ 0 w 71"/>
                <a:gd name="T7" fmla="*/ 24 h 44"/>
                <a:gd name="T8" fmla="*/ 0 w 71"/>
                <a:gd name="T9" fmla="*/ 20 h 44"/>
                <a:gd name="T10" fmla="*/ 41 w 71"/>
                <a:gd name="T11" fmla="*/ 1 h 44"/>
              </a:gdLst>
              <a:ahLst/>
              <a:cxnLst>
                <a:cxn ang="0">
                  <a:pos x="T0" y="T1"/>
                </a:cxn>
                <a:cxn ang="0">
                  <a:pos x="T2" y="T3"/>
                </a:cxn>
                <a:cxn ang="0">
                  <a:pos x="T4" y="T5"/>
                </a:cxn>
                <a:cxn ang="0">
                  <a:pos x="T6" y="T7"/>
                </a:cxn>
                <a:cxn ang="0">
                  <a:pos x="T8" y="T9"/>
                </a:cxn>
                <a:cxn ang="0">
                  <a:pos x="T10" y="T11"/>
                </a:cxn>
              </a:cxnLst>
              <a:rect l="0" t="0" r="r" b="b"/>
              <a:pathLst>
                <a:path w="71" h="44">
                  <a:moveTo>
                    <a:pt x="41" y="1"/>
                  </a:moveTo>
                  <a:cubicBezTo>
                    <a:pt x="47" y="0"/>
                    <a:pt x="71" y="8"/>
                    <a:pt x="71" y="9"/>
                  </a:cubicBezTo>
                  <a:cubicBezTo>
                    <a:pt x="71" y="11"/>
                    <a:pt x="21" y="44"/>
                    <a:pt x="18" y="43"/>
                  </a:cubicBezTo>
                  <a:cubicBezTo>
                    <a:pt x="15" y="43"/>
                    <a:pt x="4" y="29"/>
                    <a:pt x="0" y="24"/>
                  </a:cubicBezTo>
                  <a:cubicBezTo>
                    <a:pt x="0" y="20"/>
                    <a:pt x="0" y="20"/>
                    <a:pt x="0" y="20"/>
                  </a:cubicBezTo>
                  <a:cubicBezTo>
                    <a:pt x="5" y="17"/>
                    <a:pt x="35" y="1"/>
                    <a:pt x="41" y="1"/>
                  </a:cubicBezTo>
                  <a:close/>
                </a:path>
              </a:pathLst>
            </a:custGeom>
            <a:solidFill>
              <a:srgbClr val="1F1F1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160"/>
            <p:cNvSpPr/>
            <p:nvPr/>
          </p:nvSpPr>
          <p:spPr bwMode="auto">
            <a:xfrm>
              <a:off x="3617119" y="1314450"/>
              <a:ext cx="14288" cy="407988"/>
            </a:xfrm>
            <a:custGeom>
              <a:avLst/>
              <a:gdLst>
                <a:gd name="T0" fmla="*/ 8 w 9"/>
                <a:gd name="T1" fmla="*/ 28 h 257"/>
                <a:gd name="T2" fmla="*/ 9 w 9"/>
                <a:gd name="T3" fmla="*/ 0 h 257"/>
                <a:gd name="T4" fmla="*/ 5 w 9"/>
                <a:gd name="T5" fmla="*/ 1 h 257"/>
                <a:gd name="T6" fmla="*/ 0 w 9"/>
                <a:gd name="T7" fmla="*/ 0 h 257"/>
                <a:gd name="T8" fmla="*/ 1 w 9"/>
                <a:gd name="T9" fmla="*/ 28 h 257"/>
                <a:gd name="T10" fmla="*/ 1 w 9"/>
                <a:gd name="T11" fmla="*/ 119 h 257"/>
                <a:gd name="T12" fmla="*/ 2 w 9"/>
                <a:gd name="T13" fmla="*/ 194 h 257"/>
                <a:gd name="T14" fmla="*/ 1 w 9"/>
                <a:gd name="T15" fmla="*/ 257 h 257"/>
                <a:gd name="T16" fmla="*/ 4 w 9"/>
                <a:gd name="T17" fmla="*/ 257 h 257"/>
                <a:gd name="T18" fmla="*/ 4 w 9"/>
                <a:gd name="T19" fmla="*/ 257 h 257"/>
                <a:gd name="T20" fmla="*/ 5 w 9"/>
                <a:gd name="T21" fmla="*/ 257 h 257"/>
                <a:gd name="T22" fmla="*/ 9 w 9"/>
                <a:gd name="T23" fmla="*/ 257 h 257"/>
                <a:gd name="T24" fmla="*/ 8 w 9"/>
                <a:gd name="T25" fmla="*/ 28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57">
                  <a:moveTo>
                    <a:pt x="8" y="28"/>
                  </a:moveTo>
                  <a:lnTo>
                    <a:pt x="9" y="0"/>
                  </a:lnTo>
                  <a:lnTo>
                    <a:pt x="5" y="1"/>
                  </a:lnTo>
                  <a:lnTo>
                    <a:pt x="0" y="0"/>
                  </a:lnTo>
                  <a:lnTo>
                    <a:pt x="1" y="28"/>
                  </a:lnTo>
                  <a:lnTo>
                    <a:pt x="1" y="119"/>
                  </a:lnTo>
                  <a:lnTo>
                    <a:pt x="2" y="194"/>
                  </a:lnTo>
                  <a:lnTo>
                    <a:pt x="1" y="257"/>
                  </a:lnTo>
                  <a:lnTo>
                    <a:pt x="4" y="257"/>
                  </a:lnTo>
                  <a:lnTo>
                    <a:pt x="4" y="257"/>
                  </a:lnTo>
                  <a:lnTo>
                    <a:pt x="5" y="257"/>
                  </a:lnTo>
                  <a:lnTo>
                    <a:pt x="9" y="257"/>
                  </a:lnTo>
                  <a:lnTo>
                    <a:pt x="8" y="28"/>
                  </a:lnTo>
                  <a:close/>
                </a:path>
              </a:pathLst>
            </a:custGeom>
            <a:solidFill>
              <a:srgbClr val="1F1F1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161"/>
            <p:cNvSpPr/>
            <p:nvPr/>
          </p:nvSpPr>
          <p:spPr bwMode="auto">
            <a:xfrm>
              <a:off x="3577431" y="1509712"/>
              <a:ext cx="92075" cy="39688"/>
            </a:xfrm>
            <a:custGeom>
              <a:avLst/>
              <a:gdLst>
                <a:gd name="T0" fmla="*/ 36 w 42"/>
                <a:gd name="T1" fmla="*/ 0 h 18"/>
                <a:gd name="T2" fmla="*/ 22 w 42"/>
                <a:gd name="T3" fmla="*/ 0 h 18"/>
                <a:gd name="T4" fmla="*/ 20 w 42"/>
                <a:gd name="T5" fmla="*/ 0 h 18"/>
                <a:gd name="T6" fmla="*/ 6 w 42"/>
                <a:gd name="T7" fmla="*/ 0 h 18"/>
                <a:gd name="T8" fmla="*/ 0 w 42"/>
                <a:gd name="T9" fmla="*/ 5 h 18"/>
                <a:gd name="T10" fmla="*/ 0 w 42"/>
                <a:gd name="T11" fmla="*/ 12 h 18"/>
                <a:gd name="T12" fmla="*/ 6 w 42"/>
                <a:gd name="T13" fmla="*/ 18 h 18"/>
                <a:gd name="T14" fmla="*/ 20 w 42"/>
                <a:gd name="T15" fmla="*/ 18 h 18"/>
                <a:gd name="T16" fmla="*/ 22 w 42"/>
                <a:gd name="T17" fmla="*/ 18 h 18"/>
                <a:gd name="T18" fmla="*/ 36 w 42"/>
                <a:gd name="T19" fmla="*/ 18 h 18"/>
                <a:gd name="T20" fmla="*/ 42 w 42"/>
                <a:gd name="T21" fmla="*/ 12 h 18"/>
                <a:gd name="T22" fmla="*/ 42 w 42"/>
                <a:gd name="T23" fmla="*/ 5 h 18"/>
                <a:gd name="T24" fmla="*/ 36 w 42"/>
                <a:gd name="T25"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18">
                  <a:moveTo>
                    <a:pt x="36" y="0"/>
                  </a:moveTo>
                  <a:cubicBezTo>
                    <a:pt x="22" y="0"/>
                    <a:pt x="22" y="0"/>
                    <a:pt x="22" y="0"/>
                  </a:cubicBezTo>
                  <a:cubicBezTo>
                    <a:pt x="20" y="0"/>
                    <a:pt x="20" y="0"/>
                    <a:pt x="20" y="0"/>
                  </a:cubicBezTo>
                  <a:cubicBezTo>
                    <a:pt x="6" y="0"/>
                    <a:pt x="6" y="0"/>
                    <a:pt x="6" y="0"/>
                  </a:cubicBezTo>
                  <a:cubicBezTo>
                    <a:pt x="3" y="0"/>
                    <a:pt x="0" y="2"/>
                    <a:pt x="0" y="5"/>
                  </a:cubicBezTo>
                  <a:cubicBezTo>
                    <a:pt x="0" y="12"/>
                    <a:pt x="0" y="12"/>
                    <a:pt x="0" y="12"/>
                  </a:cubicBezTo>
                  <a:cubicBezTo>
                    <a:pt x="0" y="15"/>
                    <a:pt x="3" y="18"/>
                    <a:pt x="6" y="18"/>
                  </a:cubicBezTo>
                  <a:cubicBezTo>
                    <a:pt x="20" y="18"/>
                    <a:pt x="20" y="18"/>
                    <a:pt x="20" y="18"/>
                  </a:cubicBezTo>
                  <a:cubicBezTo>
                    <a:pt x="22" y="18"/>
                    <a:pt x="22" y="18"/>
                    <a:pt x="22" y="18"/>
                  </a:cubicBezTo>
                  <a:cubicBezTo>
                    <a:pt x="36" y="18"/>
                    <a:pt x="36" y="18"/>
                    <a:pt x="36" y="18"/>
                  </a:cubicBezTo>
                  <a:cubicBezTo>
                    <a:pt x="39" y="18"/>
                    <a:pt x="42" y="15"/>
                    <a:pt x="42" y="12"/>
                  </a:cubicBezTo>
                  <a:cubicBezTo>
                    <a:pt x="42" y="5"/>
                    <a:pt x="42" y="5"/>
                    <a:pt x="42" y="5"/>
                  </a:cubicBezTo>
                  <a:cubicBezTo>
                    <a:pt x="42" y="2"/>
                    <a:pt x="39" y="0"/>
                    <a:pt x="36" y="0"/>
                  </a:cubicBezTo>
                  <a:close/>
                </a:path>
              </a:pathLst>
            </a:custGeom>
            <a:solidFill>
              <a:srgbClr val="F7CD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162"/>
            <p:cNvSpPr/>
            <p:nvPr/>
          </p:nvSpPr>
          <p:spPr bwMode="auto">
            <a:xfrm>
              <a:off x="3579019" y="1441450"/>
              <a:ext cx="90488" cy="39688"/>
            </a:xfrm>
            <a:custGeom>
              <a:avLst/>
              <a:gdLst>
                <a:gd name="T0" fmla="*/ 36 w 41"/>
                <a:gd name="T1" fmla="*/ 0 h 18"/>
                <a:gd name="T2" fmla="*/ 21 w 41"/>
                <a:gd name="T3" fmla="*/ 0 h 18"/>
                <a:gd name="T4" fmla="*/ 20 w 41"/>
                <a:gd name="T5" fmla="*/ 0 h 18"/>
                <a:gd name="T6" fmla="*/ 5 w 41"/>
                <a:gd name="T7" fmla="*/ 0 h 18"/>
                <a:gd name="T8" fmla="*/ 0 w 41"/>
                <a:gd name="T9" fmla="*/ 5 h 18"/>
                <a:gd name="T10" fmla="*/ 0 w 41"/>
                <a:gd name="T11" fmla="*/ 12 h 18"/>
                <a:gd name="T12" fmla="*/ 5 w 41"/>
                <a:gd name="T13" fmla="*/ 18 h 18"/>
                <a:gd name="T14" fmla="*/ 20 w 41"/>
                <a:gd name="T15" fmla="*/ 18 h 18"/>
                <a:gd name="T16" fmla="*/ 21 w 41"/>
                <a:gd name="T17" fmla="*/ 18 h 18"/>
                <a:gd name="T18" fmla="*/ 36 w 41"/>
                <a:gd name="T19" fmla="*/ 18 h 18"/>
                <a:gd name="T20" fmla="*/ 41 w 41"/>
                <a:gd name="T21" fmla="*/ 12 h 18"/>
                <a:gd name="T22" fmla="*/ 41 w 41"/>
                <a:gd name="T23" fmla="*/ 5 h 18"/>
                <a:gd name="T24" fmla="*/ 36 w 41"/>
                <a:gd name="T25"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18">
                  <a:moveTo>
                    <a:pt x="36" y="0"/>
                  </a:moveTo>
                  <a:cubicBezTo>
                    <a:pt x="21" y="0"/>
                    <a:pt x="21" y="0"/>
                    <a:pt x="21" y="0"/>
                  </a:cubicBezTo>
                  <a:cubicBezTo>
                    <a:pt x="20" y="0"/>
                    <a:pt x="20" y="0"/>
                    <a:pt x="20" y="0"/>
                  </a:cubicBezTo>
                  <a:cubicBezTo>
                    <a:pt x="5" y="0"/>
                    <a:pt x="5" y="0"/>
                    <a:pt x="5" y="0"/>
                  </a:cubicBezTo>
                  <a:cubicBezTo>
                    <a:pt x="2" y="0"/>
                    <a:pt x="0" y="2"/>
                    <a:pt x="0" y="5"/>
                  </a:cubicBezTo>
                  <a:cubicBezTo>
                    <a:pt x="0" y="12"/>
                    <a:pt x="0" y="12"/>
                    <a:pt x="0" y="12"/>
                  </a:cubicBezTo>
                  <a:cubicBezTo>
                    <a:pt x="0" y="15"/>
                    <a:pt x="2" y="18"/>
                    <a:pt x="5" y="18"/>
                  </a:cubicBezTo>
                  <a:cubicBezTo>
                    <a:pt x="20" y="18"/>
                    <a:pt x="20" y="18"/>
                    <a:pt x="20" y="18"/>
                  </a:cubicBezTo>
                  <a:cubicBezTo>
                    <a:pt x="21" y="18"/>
                    <a:pt x="21" y="18"/>
                    <a:pt x="21" y="18"/>
                  </a:cubicBezTo>
                  <a:cubicBezTo>
                    <a:pt x="36" y="18"/>
                    <a:pt x="36" y="18"/>
                    <a:pt x="36" y="18"/>
                  </a:cubicBezTo>
                  <a:cubicBezTo>
                    <a:pt x="39" y="18"/>
                    <a:pt x="41" y="15"/>
                    <a:pt x="41" y="12"/>
                  </a:cubicBezTo>
                  <a:cubicBezTo>
                    <a:pt x="41" y="5"/>
                    <a:pt x="41" y="5"/>
                    <a:pt x="41" y="5"/>
                  </a:cubicBezTo>
                  <a:cubicBezTo>
                    <a:pt x="41" y="2"/>
                    <a:pt x="39" y="0"/>
                    <a:pt x="36" y="0"/>
                  </a:cubicBezTo>
                  <a:close/>
                </a:path>
              </a:pathLst>
            </a:custGeom>
            <a:solidFill>
              <a:srgbClr val="F7CD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163"/>
            <p:cNvSpPr/>
            <p:nvPr/>
          </p:nvSpPr>
          <p:spPr bwMode="auto">
            <a:xfrm>
              <a:off x="3579019" y="1371600"/>
              <a:ext cx="93663" cy="41275"/>
            </a:xfrm>
            <a:custGeom>
              <a:avLst/>
              <a:gdLst>
                <a:gd name="T0" fmla="*/ 36 w 42"/>
                <a:gd name="T1" fmla="*/ 0 h 18"/>
                <a:gd name="T2" fmla="*/ 22 w 42"/>
                <a:gd name="T3" fmla="*/ 0 h 18"/>
                <a:gd name="T4" fmla="*/ 20 w 42"/>
                <a:gd name="T5" fmla="*/ 0 h 18"/>
                <a:gd name="T6" fmla="*/ 6 w 42"/>
                <a:gd name="T7" fmla="*/ 0 h 18"/>
                <a:gd name="T8" fmla="*/ 0 w 42"/>
                <a:gd name="T9" fmla="*/ 6 h 18"/>
                <a:gd name="T10" fmla="*/ 0 w 42"/>
                <a:gd name="T11" fmla="*/ 13 h 18"/>
                <a:gd name="T12" fmla="*/ 6 w 42"/>
                <a:gd name="T13" fmla="*/ 18 h 18"/>
                <a:gd name="T14" fmla="*/ 20 w 42"/>
                <a:gd name="T15" fmla="*/ 18 h 18"/>
                <a:gd name="T16" fmla="*/ 22 w 42"/>
                <a:gd name="T17" fmla="*/ 18 h 18"/>
                <a:gd name="T18" fmla="*/ 36 w 42"/>
                <a:gd name="T19" fmla="*/ 18 h 18"/>
                <a:gd name="T20" fmla="*/ 42 w 42"/>
                <a:gd name="T21" fmla="*/ 13 h 18"/>
                <a:gd name="T22" fmla="*/ 42 w 42"/>
                <a:gd name="T23" fmla="*/ 6 h 18"/>
                <a:gd name="T24" fmla="*/ 36 w 42"/>
                <a:gd name="T25"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18">
                  <a:moveTo>
                    <a:pt x="36" y="0"/>
                  </a:moveTo>
                  <a:cubicBezTo>
                    <a:pt x="22" y="0"/>
                    <a:pt x="22" y="0"/>
                    <a:pt x="22" y="0"/>
                  </a:cubicBezTo>
                  <a:cubicBezTo>
                    <a:pt x="20" y="0"/>
                    <a:pt x="20" y="0"/>
                    <a:pt x="20" y="0"/>
                  </a:cubicBezTo>
                  <a:cubicBezTo>
                    <a:pt x="6" y="0"/>
                    <a:pt x="6" y="0"/>
                    <a:pt x="6" y="0"/>
                  </a:cubicBezTo>
                  <a:cubicBezTo>
                    <a:pt x="3" y="0"/>
                    <a:pt x="0" y="3"/>
                    <a:pt x="0" y="6"/>
                  </a:cubicBezTo>
                  <a:cubicBezTo>
                    <a:pt x="0" y="13"/>
                    <a:pt x="0" y="13"/>
                    <a:pt x="0" y="13"/>
                  </a:cubicBezTo>
                  <a:cubicBezTo>
                    <a:pt x="0" y="16"/>
                    <a:pt x="3" y="18"/>
                    <a:pt x="6" y="18"/>
                  </a:cubicBezTo>
                  <a:cubicBezTo>
                    <a:pt x="20" y="18"/>
                    <a:pt x="20" y="18"/>
                    <a:pt x="20" y="18"/>
                  </a:cubicBezTo>
                  <a:cubicBezTo>
                    <a:pt x="22" y="18"/>
                    <a:pt x="22" y="18"/>
                    <a:pt x="22" y="18"/>
                  </a:cubicBezTo>
                  <a:cubicBezTo>
                    <a:pt x="36" y="18"/>
                    <a:pt x="36" y="18"/>
                    <a:pt x="36" y="18"/>
                  </a:cubicBezTo>
                  <a:cubicBezTo>
                    <a:pt x="39" y="18"/>
                    <a:pt x="42" y="16"/>
                    <a:pt x="42" y="13"/>
                  </a:cubicBezTo>
                  <a:cubicBezTo>
                    <a:pt x="42" y="6"/>
                    <a:pt x="42" y="6"/>
                    <a:pt x="42" y="6"/>
                  </a:cubicBezTo>
                  <a:cubicBezTo>
                    <a:pt x="42" y="3"/>
                    <a:pt x="39" y="0"/>
                    <a:pt x="36" y="0"/>
                  </a:cubicBezTo>
                  <a:close/>
                </a:path>
              </a:pathLst>
            </a:custGeom>
            <a:solidFill>
              <a:srgbClr val="F7CD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164"/>
            <p:cNvSpPr>
              <a:spLocks noEditPoints="1"/>
            </p:cNvSpPr>
            <p:nvPr/>
          </p:nvSpPr>
          <p:spPr bwMode="auto">
            <a:xfrm>
              <a:off x="3361531" y="938212"/>
              <a:ext cx="508000" cy="349250"/>
            </a:xfrm>
            <a:custGeom>
              <a:avLst/>
              <a:gdLst>
                <a:gd name="T0" fmla="*/ 219 w 229"/>
                <a:gd name="T1" fmla="*/ 13 h 158"/>
                <a:gd name="T2" fmla="*/ 114 w 229"/>
                <a:gd name="T3" fmla="*/ 0 h 158"/>
                <a:gd name="T4" fmla="*/ 10 w 229"/>
                <a:gd name="T5" fmla="*/ 13 h 158"/>
                <a:gd name="T6" fmla="*/ 2 w 229"/>
                <a:gd name="T7" fmla="*/ 31 h 158"/>
                <a:gd name="T8" fmla="*/ 5 w 229"/>
                <a:gd name="T9" fmla="*/ 57 h 158"/>
                <a:gd name="T10" fmla="*/ 21 w 229"/>
                <a:gd name="T11" fmla="*/ 106 h 158"/>
                <a:gd name="T12" fmla="*/ 116 w 229"/>
                <a:gd name="T13" fmla="*/ 158 h 158"/>
                <a:gd name="T14" fmla="*/ 221 w 229"/>
                <a:gd name="T15" fmla="*/ 60 h 158"/>
                <a:gd name="T16" fmla="*/ 226 w 229"/>
                <a:gd name="T17" fmla="*/ 32 h 158"/>
                <a:gd name="T18" fmla="*/ 226 w 229"/>
                <a:gd name="T19" fmla="*/ 18 h 158"/>
                <a:gd name="T20" fmla="*/ 157 w 229"/>
                <a:gd name="T21" fmla="*/ 91 h 158"/>
                <a:gd name="T22" fmla="*/ 152 w 229"/>
                <a:gd name="T23" fmla="*/ 92 h 158"/>
                <a:gd name="T24" fmla="*/ 149 w 229"/>
                <a:gd name="T25" fmla="*/ 92 h 158"/>
                <a:gd name="T26" fmla="*/ 144 w 229"/>
                <a:gd name="T27" fmla="*/ 93 h 158"/>
                <a:gd name="T28" fmla="*/ 140 w 229"/>
                <a:gd name="T29" fmla="*/ 93 h 158"/>
                <a:gd name="T30" fmla="*/ 134 w 229"/>
                <a:gd name="T31" fmla="*/ 92 h 158"/>
                <a:gd name="T32" fmla="*/ 133 w 229"/>
                <a:gd name="T33" fmla="*/ 92 h 158"/>
                <a:gd name="T34" fmla="*/ 133 w 229"/>
                <a:gd name="T35" fmla="*/ 91 h 158"/>
                <a:gd name="T36" fmla="*/ 132 w 229"/>
                <a:gd name="T37" fmla="*/ 91 h 158"/>
                <a:gd name="T38" fmla="*/ 132 w 229"/>
                <a:gd name="T39" fmla="*/ 90 h 158"/>
                <a:gd name="T40" fmla="*/ 129 w 229"/>
                <a:gd name="T41" fmla="*/ 73 h 158"/>
                <a:gd name="T42" fmla="*/ 128 w 229"/>
                <a:gd name="T43" fmla="*/ 68 h 158"/>
                <a:gd name="T44" fmla="*/ 127 w 229"/>
                <a:gd name="T45" fmla="*/ 63 h 158"/>
                <a:gd name="T46" fmla="*/ 123 w 229"/>
                <a:gd name="T47" fmla="*/ 63 h 158"/>
                <a:gd name="T48" fmla="*/ 126 w 229"/>
                <a:gd name="T49" fmla="*/ 62 h 158"/>
                <a:gd name="T50" fmla="*/ 126 w 229"/>
                <a:gd name="T51" fmla="*/ 60 h 158"/>
                <a:gd name="T52" fmla="*/ 115 w 229"/>
                <a:gd name="T53" fmla="*/ 49 h 158"/>
                <a:gd name="T54" fmla="*/ 114 w 229"/>
                <a:gd name="T55" fmla="*/ 49 h 158"/>
                <a:gd name="T56" fmla="*/ 103 w 229"/>
                <a:gd name="T57" fmla="*/ 60 h 158"/>
                <a:gd name="T58" fmla="*/ 102 w 229"/>
                <a:gd name="T59" fmla="*/ 62 h 158"/>
                <a:gd name="T60" fmla="*/ 102 w 229"/>
                <a:gd name="T61" fmla="*/ 64 h 158"/>
                <a:gd name="T62" fmla="*/ 100 w 229"/>
                <a:gd name="T63" fmla="*/ 70 h 158"/>
                <a:gd name="T64" fmla="*/ 100 w 229"/>
                <a:gd name="T65" fmla="*/ 73 h 158"/>
                <a:gd name="T66" fmla="*/ 99 w 229"/>
                <a:gd name="T67" fmla="*/ 75 h 158"/>
                <a:gd name="T68" fmla="*/ 98 w 229"/>
                <a:gd name="T69" fmla="*/ 85 h 158"/>
                <a:gd name="T70" fmla="*/ 97 w 229"/>
                <a:gd name="T71" fmla="*/ 90 h 158"/>
                <a:gd name="T72" fmla="*/ 89 w 229"/>
                <a:gd name="T73" fmla="*/ 93 h 158"/>
                <a:gd name="T74" fmla="*/ 82 w 229"/>
                <a:gd name="T75" fmla="*/ 93 h 158"/>
                <a:gd name="T76" fmla="*/ 78 w 229"/>
                <a:gd name="T77" fmla="*/ 92 h 158"/>
                <a:gd name="T78" fmla="*/ 75 w 229"/>
                <a:gd name="T79" fmla="*/ 92 h 158"/>
                <a:gd name="T80" fmla="*/ 18 w 229"/>
                <a:gd name="T81" fmla="*/ 20 h 158"/>
                <a:gd name="T82" fmla="*/ 211 w 229"/>
                <a:gd name="T83" fmla="*/ 20 h 158"/>
                <a:gd name="T84" fmla="*/ 89 w 229"/>
                <a:gd name="T85" fmla="*/ 103 h 158"/>
                <a:gd name="T86" fmla="*/ 114 w 229"/>
                <a:gd name="T87" fmla="*/ 61 h 158"/>
                <a:gd name="T88" fmla="*/ 140 w 229"/>
                <a:gd name="T89" fmla="*/ 103 h 158"/>
                <a:gd name="T90" fmla="*/ 199 w 229"/>
                <a:gd name="T91" fmla="*/ 102 h 158"/>
                <a:gd name="T92" fmla="*/ 114 w 229"/>
                <a:gd name="T93" fmla="*/ 148 h 158"/>
                <a:gd name="T94" fmla="*/ 30 w 229"/>
                <a:gd name="T95" fmla="*/ 102 h 158"/>
                <a:gd name="T96" fmla="*/ 89 w 229"/>
                <a:gd name="T97" fmla="*/ 10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9" h="158">
                  <a:moveTo>
                    <a:pt x="226" y="18"/>
                  </a:moveTo>
                  <a:cubicBezTo>
                    <a:pt x="224" y="15"/>
                    <a:pt x="222" y="14"/>
                    <a:pt x="219" y="13"/>
                  </a:cubicBezTo>
                  <a:cubicBezTo>
                    <a:pt x="218" y="13"/>
                    <a:pt x="218" y="13"/>
                    <a:pt x="218" y="13"/>
                  </a:cubicBezTo>
                  <a:cubicBezTo>
                    <a:pt x="204" y="1"/>
                    <a:pt x="129" y="0"/>
                    <a:pt x="114" y="0"/>
                  </a:cubicBezTo>
                  <a:cubicBezTo>
                    <a:pt x="99" y="0"/>
                    <a:pt x="25" y="1"/>
                    <a:pt x="10" y="13"/>
                  </a:cubicBezTo>
                  <a:cubicBezTo>
                    <a:pt x="10" y="13"/>
                    <a:pt x="10" y="13"/>
                    <a:pt x="10" y="13"/>
                  </a:cubicBezTo>
                  <a:cubicBezTo>
                    <a:pt x="7" y="14"/>
                    <a:pt x="4" y="15"/>
                    <a:pt x="3" y="18"/>
                  </a:cubicBezTo>
                  <a:cubicBezTo>
                    <a:pt x="0" y="23"/>
                    <a:pt x="2" y="30"/>
                    <a:pt x="2" y="31"/>
                  </a:cubicBezTo>
                  <a:cubicBezTo>
                    <a:pt x="2" y="32"/>
                    <a:pt x="2" y="32"/>
                    <a:pt x="2" y="32"/>
                  </a:cubicBezTo>
                  <a:cubicBezTo>
                    <a:pt x="5" y="57"/>
                    <a:pt x="5" y="57"/>
                    <a:pt x="5" y="57"/>
                  </a:cubicBezTo>
                  <a:cubicBezTo>
                    <a:pt x="5" y="58"/>
                    <a:pt x="6" y="59"/>
                    <a:pt x="8" y="60"/>
                  </a:cubicBezTo>
                  <a:cubicBezTo>
                    <a:pt x="9" y="71"/>
                    <a:pt x="12" y="88"/>
                    <a:pt x="21" y="106"/>
                  </a:cubicBezTo>
                  <a:cubicBezTo>
                    <a:pt x="33" y="130"/>
                    <a:pt x="58" y="158"/>
                    <a:pt x="112" y="158"/>
                  </a:cubicBezTo>
                  <a:cubicBezTo>
                    <a:pt x="116" y="158"/>
                    <a:pt x="116" y="158"/>
                    <a:pt x="116" y="158"/>
                  </a:cubicBezTo>
                  <a:cubicBezTo>
                    <a:pt x="171" y="158"/>
                    <a:pt x="196" y="130"/>
                    <a:pt x="207" y="106"/>
                  </a:cubicBezTo>
                  <a:cubicBezTo>
                    <a:pt x="216" y="88"/>
                    <a:pt x="219" y="71"/>
                    <a:pt x="221" y="60"/>
                  </a:cubicBezTo>
                  <a:cubicBezTo>
                    <a:pt x="222" y="59"/>
                    <a:pt x="223" y="58"/>
                    <a:pt x="223" y="57"/>
                  </a:cubicBezTo>
                  <a:cubicBezTo>
                    <a:pt x="226" y="32"/>
                    <a:pt x="226" y="32"/>
                    <a:pt x="226" y="32"/>
                  </a:cubicBezTo>
                  <a:cubicBezTo>
                    <a:pt x="227" y="31"/>
                    <a:pt x="227" y="31"/>
                    <a:pt x="227" y="31"/>
                  </a:cubicBezTo>
                  <a:cubicBezTo>
                    <a:pt x="227" y="30"/>
                    <a:pt x="229" y="23"/>
                    <a:pt x="226" y="18"/>
                  </a:cubicBezTo>
                  <a:close/>
                  <a:moveTo>
                    <a:pt x="205" y="63"/>
                  </a:moveTo>
                  <a:cubicBezTo>
                    <a:pt x="201" y="68"/>
                    <a:pt x="185" y="85"/>
                    <a:pt x="157" y="91"/>
                  </a:cubicBezTo>
                  <a:cubicBezTo>
                    <a:pt x="156" y="91"/>
                    <a:pt x="155" y="91"/>
                    <a:pt x="154" y="91"/>
                  </a:cubicBezTo>
                  <a:cubicBezTo>
                    <a:pt x="152" y="92"/>
                    <a:pt x="152" y="92"/>
                    <a:pt x="152" y="92"/>
                  </a:cubicBezTo>
                  <a:cubicBezTo>
                    <a:pt x="151" y="92"/>
                    <a:pt x="151" y="92"/>
                    <a:pt x="151" y="92"/>
                  </a:cubicBezTo>
                  <a:cubicBezTo>
                    <a:pt x="150" y="92"/>
                    <a:pt x="149" y="92"/>
                    <a:pt x="149" y="92"/>
                  </a:cubicBezTo>
                  <a:cubicBezTo>
                    <a:pt x="147" y="93"/>
                    <a:pt x="147" y="93"/>
                    <a:pt x="147" y="93"/>
                  </a:cubicBezTo>
                  <a:cubicBezTo>
                    <a:pt x="146" y="93"/>
                    <a:pt x="145" y="93"/>
                    <a:pt x="144" y="93"/>
                  </a:cubicBezTo>
                  <a:cubicBezTo>
                    <a:pt x="143" y="93"/>
                    <a:pt x="143" y="93"/>
                    <a:pt x="143" y="93"/>
                  </a:cubicBezTo>
                  <a:cubicBezTo>
                    <a:pt x="142" y="93"/>
                    <a:pt x="141" y="93"/>
                    <a:pt x="140" y="93"/>
                  </a:cubicBezTo>
                  <a:cubicBezTo>
                    <a:pt x="139" y="93"/>
                    <a:pt x="139" y="93"/>
                    <a:pt x="139" y="93"/>
                  </a:cubicBezTo>
                  <a:cubicBezTo>
                    <a:pt x="137" y="93"/>
                    <a:pt x="136" y="93"/>
                    <a:pt x="134" y="92"/>
                  </a:cubicBezTo>
                  <a:cubicBezTo>
                    <a:pt x="134" y="92"/>
                    <a:pt x="134" y="92"/>
                    <a:pt x="134" y="92"/>
                  </a:cubicBezTo>
                  <a:cubicBezTo>
                    <a:pt x="134" y="92"/>
                    <a:pt x="134" y="92"/>
                    <a:pt x="133" y="92"/>
                  </a:cubicBezTo>
                  <a:cubicBezTo>
                    <a:pt x="133" y="92"/>
                    <a:pt x="133" y="92"/>
                    <a:pt x="133" y="92"/>
                  </a:cubicBezTo>
                  <a:cubicBezTo>
                    <a:pt x="133" y="92"/>
                    <a:pt x="133" y="91"/>
                    <a:pt x="133" y="91"/>
                  </a:cubicBezTo>
                  <a:cubicBezTo>
                    <a:pt x="132" y="91"/>
                    <a:pt x="132" y="91"/>
                    <a:pt x="132" y="91"/>
                  </a:cubicBezTo>
                  <a:cubicBezTo>
                    <a:pt x="132" y="91"/>
                    <a:pt x="132" y="91"/>
                    <a:pt x="132" y="91"/>
                  </a:cubicBezTo>
                  <a:cubicBezTo>
                    <a:pt x="132" y="90"/>
                    <a:pt x="132" y="90"/>
                    <a:pt x="132" y="90"/>
                  </a:cubicBezTo>
                  <a:cubicBezTo>
                    <a:pt x="132" y="90"/>
                    <a:pt x="132" y="90"/>
                    <a:pt x="132" y="90"/>
                  </a:cubicBezTo>
                  <a:cubicBezTo>
                    <a:pt x="132" y="88"/>
                    <a:pt x="131" y="87"/>
                    <a:pt x="131" y="86"/>
                  </a:cubicBezTo>
                  <a:cubicBezTo>
                    <a:pt x="129" y="73"/>
                    <a:pt x="129" y="73"/>
                    <a:pt x="129" y="73"/>
                  </a:cubicBezTo>
                  <a:cubicBezTo>
                    <a:pt x="129" y="72"/>
                    <a:pt x="129" y="71"/>
                    <a:pt x="128" y="70"/>
                  </a:cubicBezTo>
                  <a:cubicBezTo>
                    <a:pt x="128" y="69"/>
                    <a:pt x="128" y="69"/>
                    <a:pt x="128" y="68"/>
                  </a:cubicBezTo>
                  <a:cubicBezTo>
                    <a:pt x="128" y="67"/>
                    <a:pt x="128" y="66"/>
                    <a:pt x="127" y="66"/>
                  </a:cubicBezTo>
                  <a:cubicBezTo>
                    <a:pt x="127" y="63"/>
                    <a:pt x="127" y="63"/>
                    <a:pt x="127" y="63"/>
                  </a:cubicBezTo>
                  <a:cubicBezTo>
                    <a:pt x="127" y="63"/>
                    <a:pt x="126" y="62"/>
                    <a:pt x="126" y="62"/>
                  </a:cubicBezTo>
                  <a:cubicBezTo>
                    <a:pt x="123" y="63"/>
                    <a:pt x="123" y="63"/>
                    <a:pt x="123" y="63"/>
                  </a:cubicBezTo>
                  <a:cubicBezTo>
                    <a:pt x="123" y="63"/>
                    <a:pt x="123" y="63"/>
                    <a:pt x="123" y="63"/>
                  </a:cubicBezTo>
                  <a:cubicBezTo>
                    <a:pt x="126" y="62"/>
                    <a:pt x="126" y="62"/>
                    <a:pt x="126" y="62"/>
                  </a:cubicBezTo>
                  <a:cubicBezTo>
                    <a:pt x="126" y="61"/>
                    <a:pt x="126" y="61"/>
                    <a:pt x="126" y="60"/>
                  </a:cubicBezTo>
                  <a:cubicBezTo>
                    <a:pt x="126" y="60"/>
                    <a:pt x="126" y="60"/>
                    <a:pt x="126" y="60"/>
                  </a:cubicBezTo>
                  <a:cubicBezTo>
                    <a:pt x="125" y="58"/>
                    <a:pt x="124" y="56"/>
                    <a:pt x="123" y="54"/>
                  </a:cubicBezTo>
                  <a:cubicBezTo>
                    <a:pt x="120" y="50"/>
                    <a:pt x="117" y="49"/>
                    <a:pt x="115" y="49"/>
                  </a:cubicBezTo>
                  <a:cubicBezTo>
                    <a:pt x="114" y="49"/>
                    <a:pt x="114" y="49"/>
                    <a:pt x="114" y="49"/>
                  </a:cubicBezTo>
                  <a:cubicBezTo>
                    <a:pt x="114" y="49"/>
                    <a:pt x="114" y="49"/>
                    <a:pt x="114" y="49"/>
                  </a:cubicBezTo>
                  <a:cubicBezTo>
                    <a:pt x="111" y="49"/>
                    <a:pt x="109" y="50"/>
                    <a:pt x="106" y="54"/>
                  </a:cubicBezTo>
                  <a:cubicBezTo>
                    <a:pt x="105" y="56"/>
                    <a:pt x="104" y="58"/>
                    <a:pt x="103" y="60"/>
                  </a:cubicBezTo>
                  <a:cubicBezTo>
                    <a:pt x="103" y="61"/>
                    <a:pt x="103" y="61"/>
                    <a:pt x="103" y="62"/>
                  </a:cubicBezTo>
                  <a:cubicBezTo>
                    <a:pt x="102" y="62"/>
                    <a:pt x="102" y="62"/>
                    <a:pt x="102" y="62"/>
                  </a:cubicBezTo>
                  <a:cubicBezTo>
                    <a:pt x="102" y="62"/>
                    <a:pt x="102" y="63"/>
                    <a:pt x="102" y="64"/>
                  </a:cubicBezTo>
                  <a:cubicBezTo>
                    <a:pt x="102" y="64"/>
                    <a:pt x="102" y="64"/>
                    <a:pt x="102" y="64"/>
                  </a:cubicBezTo>
                  <a:cubicBezTo>
                    <a:pt x="102" y="64"/>
                    <a:pt x="102" y="65"/>
                    <a:pt x="101" y="66"/>
                  </a:cubicBezTo>
                  <a:cubicBezTo>
                    <a:pt x="101" y="67"/>
                    <a:pt x="101" y="69"/>
                    <a:pt x="100" y="70"/>
                  </a:cubicBezTo>
                  <a:cubicBezTo>
                    <a:pt x="100" y="71"/>
                    <a:pt x="100" y="71"/>
                    <a:pt x="100" y="71"/>
                  </a:cubicBezTo>
                  <a:cubicBezTo>
                    <a:pt x="100" y="71"/>
                    <a:pt x="100" y="72"/>
                    <a:pt x="100" y="73"/>
                  </a:cubicBezTo>
                  <a:cubicBezTo>
                    <a:pt x="100" y="73"/>
                    <a:pt x="100" y="73"/>
                    <a:pt x="100" y="73"/>
                  </a:cubicBezTo>
                  <a:cubicBezTo>
                    <a:pt x="99" y="74"/>
                    <a:pt x="99" y="75"/>
                    <a:pt x="99" y="75"/>
                  </a:cubicBezTo>
                  <a:cubicBezTo>
                    <a:pt x="98" y="82"/>
                    <a:pt x="98" y="82"/>
                    <a:pt x="98" y="82"/>
                  </a:cubicBezTo>
                  <a:cubicBezTo>
                    <a:pt x="98" y="83"/>
                    <a:pt x="98" y="84"/>
                    <a:pt x="98" y="85"/>
                  </a:cubicBezTo>
                  <a:cubicBezTo>
                    <a:pt x="97" y="86"/>
                    <a:pt x="97" y="86"/>
                    <a:pt x="97" y="86"/>
                  </a:cubicBezTo>
                  <a:cubicBezTo>
                    <a:pt x="97" y="87"/>
                    <a:pt x="97" y="88"/>
                    <a:pt x="97" y="90"/>
                  </a:cubicBezTo>
                  <a:cubicBezTo>
                    <a:pt x="96" y="93"/>
                    <a:pt x="91" y="93"/>
                    <a:pt x="90" y="93"/>
                  </a:cubicBezTo>
                  <a:cubicBezTo>
                    <a:pt x="89" y="93"/>
                    <a:pt x="89" y="93"/>
                    <a:pt x="89" y="93"/>
                  </a:cubicBezTo>
                  <a:cubicBezTo>
                    <a:pt x="88" y="93"/>
                    <a:pt x="86" y="93"/>
                    <a:pt x="85" y="93"/>
                  </a:cubicBezTo>
                  <a:cubicBezTo>
                    <a:pt x="82" y="93"/>
                    <a:pt x="82" y="93"/>
                    <a:pt x="82" y="93"/>
                  </a:cubicBezTo>
                  <a:cubicBezTo>
                    <a:pt x="81" y="92"/>
                    <a:pt x="81" y="92"/>
                    <a:pt x="80" y="92"/>
                  </a:cubicBezTo>
                  <a:cubicBezTo>
                    <a:pt x="78" y="92"/>
                    <a:pt x="78" y="92"/>
                    <a:pt x="78" y="92"/>
                  </a:cubicBezTo>
                  <a:cubicBezTo>
                    <a:pt x="77" y="92"/>
                    <a:pt x="77" y="92"/>
                    <a:pt x="76" y="92"/>
                  </a:cubicBezTo>
                  <a:cubicBezTo>
                    <a:pt x="75" y="92"/>
                    <a:pt x="75" y="92"/>
                    <a:pt x="75" y="92"/>
                  </a:cubicBezTo>
                  <a:cubicBezTo>
                    <a:pt x="45" y="86"/>
                    <a:pt x="28" y="68"/>
                    <a:pt x="24" y="63"/>
                  </a:cubicBezTo>
                  <a:cubicBezTo>
                    <a:pt x="18" y="20"/>
                    <a:pt x="18" y="20"/>
                    <a:pt x="18" y="20"/>
                  </a:cubicBezTo>
                  <a:cubicBezTo>
                    <a:pt x="24" y="17"/>
                    <a:pt x="52" y="11"/>
                    <a:pt x="114" y="11"/>
                  </a:cubicBezTo>
                  <a:cubicBezTo>
                    <a:pt x="172" y="11"/>
                    <a:pt x="204" y="16"/>
                    <a:pt x="211" y="20"/>
                  </a:cubicBezTo>
                  <a:lnTo>
                    <a:pt x="205" y="63"/>
                  </a:lnTo>
                  <a:close/>
                  <a:moveTo>
                    <a:pt x="89" y="103"/>
                  </a:moveTo>
                  <a:cubicBezTo>
                    <a:pt x="99" y="104"/>
                    <a:pt x="106" y="99"/>
                    <a:pt x="107" y="91"/>
                  </a:cubicBezTo>
                  <a:cubicBezTo>
                    <a:pt x="110" y="71"/>
                    <a:pt x="113" y="64"/>
                    <a:pt x="114" y="61"/>
                  </a:cubicBezTo>
                  <a:cubicBezTo>
                    <a:pt x="116" y="64"/>
                    <a:pt x="119" y="71"/>
                    <a:pt x="121" y="91"/>
                  </a:cubicBezTo>
                  <a:cubicBezTo>
                    <a:pt x="122" y="99"/>
                    <a:pt x="130" y="104"/>
                    <a:pt x="140" y="103"/>
                  </a:cubicBezTo>
                  <a:cubicBezTo>
                    <a:pt x="175" y="102"/>
                    <a:pt x="197" y="86"/>
                    <a:pt x="208" y="76"/>
                  </a:cubicBezTo>
                  <a:cubicBezTo>
                    <a:pt x="206" y="83"/>
                    <a:pt x="203" y="93"/>
                    <a:pt x="199" y="102"/>
                  </a:cubicBezTo>
                  <a:cubicBezTo>
                    <a:pt x="183" y="133"/>
                    <a:pt x="156" y="148"/>
                    <a:pt x="116" y="148"/>
                  </a:cubicBezTo>
                  <a:cubicBezTo>
                    <a:pt x="114" y="148"/>
                    <a:pt x="114" y="148"/>
                    <a:pt x="114" y="148"/>
                  </a:cubicBezTo>
                  <a:cubicBezTo>
                    <a:pt x="112" y="148"/>
                    <a:pt x="112" y="148"/>
                    <a:pt x="112" y="148"/>
                  </a:cubicBezTo>
                  <a:cubicBezTo>
                    <a:pt x="73" y="148"/>
                    <a:pt x="45" y="133"/>
                    <a:pt x="30" y="102"/>
                  </a:cubicBezTo>
                  <a:cubicBezTo>
                    <a:pt x="26" y="93"/>
                    <a:pt x="23" y="83"/>
                    <a:pt x="21" y="76"/>
                  </a:cubicBezTo>
                  <a:cubicBezTo>
                    <a:pt x="31" y="86"/>
                    <a:pt x="54" y="102"/>
                    <a:pt x="89" y="103"/>
                  </a:cubicBezTo>
                  <a:close/>
                </a:path>
              </a:pathLst>
            </a:custGeom>
            <a:solidFill>
              <a:srgbClr val="231F2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165"/>
            <p:cNvSpPr/>
            <p:nvPr/>
          </p:nvSpPr>
          <p:spPr bwMode="auto">
            <a:xfrm>
              <a:off x="3393281" y="952500"/>
              <a:ext cx="442913" cy="200025"/>
            </a:xfrm>
            <a:custGeom>
              <a:avLst/>
              <a:gdLst>
                <a:gd name="T0" fmla="*/ 144 w 200"/>
                <a:gd name="T1" fmla="*/ 87 h 90"/>
                <a:gd name="T2" fmla="*/ 141 w 200"/>
                <a:gd name="T3" fmla="*/ 88 h 90"/>
                <a:gd name="T4" fmla="*/ 137 w 200"/>
                <a:gd name="T5" fmla="*/ 89 h 90"/>
                <a:gd name="T6" fmla="*/ 134 w 200"/>
                <a:gd name="T7" fmla="*/ 89 h 90"/>
                <a:gd name="T8" fmla="*/ 130 w 200"/>
                <a:gd name="T9" fmla="*/ 90 h 90"/>
                <a:gd name="T10" fmla="*/ 125 w 200"/>
                <a:gd name="T11" fmla="*/ 90 h 90"/>
                <a:gd name="T12" fmla="*/ 119 w 200"/>
                <a:gd name="T13" fmla="*/ 89 h 90"/>
                <a:gd name="T14" fmla="*/ 117 w 200"/>
                <a:gd name="T15" fmla="*/ 88 h 90"/>
                <a:gd name="T16" fmla="*/ 116 w 200"/>
                <a:gd name="T17" fmla="*/ 87 h 90"/>
                <a:gd name="T18" fmla="*/ 115 w 200"/>
                <a:gd name="T19" fmla="*/ 85 h 90"/>
                <a:gd name="T20" fmla="*/ 114 w 200"/>
                <a:gd name="T21" fmla="*/ 83 h 90"/>
                <a:gd name="T22" fmla="*/ 113 w 200"/>
                <a:gd name="T23" fmla="*/ 78 h 90"/>
                <a:gd name="T24" fmla="*/ 113 w 200"/>
                <a:gd name="T25" fmla="*/ 75 h 90"/>
                <a:gd name="T26" fmla="*/ 112 w 200"/>
                <a:gd name="T27" fmla="*/ 72 h 90"/>
                <a:gd name="T28" fmla="*/ 112 w 200"/>
                <a:gd name="T29" fmla="*/ 69 h 90"/>
                <a:gd name="T30" fmla="*/ 111 w 200"/>
                <a:gd name="T31" fmla="*/ 66 h 90"/>
                <a:gd name="T32" fmla="*/ 111 w 200"/>
                <a:gd name="T33" fmla="*/ 64 h 90"/>
                <a:gd name="T34" fmla="*/ 110 w 200"/>
                <a:gd name="T35" fmla="*/ 62 h 90"/>
                <a:gd name="T36" fmla="*/ 110 w 200"/>
                <a:gd name="T37" fmla="*/ 59 h 90"/>
                <a:gd name="T38" fmla="*/ 109 w 200"/>
                <a:gd name="T39" fmla="*/ 57 h 90"/>
                <a:gd name="T40" fmla="*/ 109 w 200"/>
                <a:gd name="T41" fmla="*/ 56 h 90"/>
                <a:gd name="T42" fmla="*/ 108 w 200"/>
                <a:gd name="T43" fmla="*/ 54 h 90"/>
                <a:gd name="T44" fmla="*/ 101 w 200"/>
                <a:gd name="T45" fmla="*/ 46 h 90"/>
                <a:gd name="T46" fmla="*/ 100 w 200"/>
                <a:gd name="T47" fmla="*/ 46 h 90"/>
                <a:gd name="T48" fmla="*/ 95 w 200"/>
                <a:gd name="T49" fmla="*/ 49 h 90"/>
                <a:gd name="T50" fmla="*/ 93 w 200"/>
                <a:gd name="T51" fmla="*/ 55 h 90"/>
                <a:gd name="T52" fmla="*/ 92 w 200"/>
                <a:gd name="T53" fmla="*/ 56 h 90"/>
                <a:gd name="T54" fmla="*/ 92 w 200"/>
                <a:gd name="T55" fmla="*/ 58 h 90"/>
                <a:gd name="T56" fmla="*/ 91 w 200"/>
                <a:gd name="T57" fmla="*/ 60 h 90"/>
                <a:gd name="T58" fmla="*/ 90 w 200"/>
                <a:gd name="T59" fmla="*/ 64 h 90"/>
                <a:gd name="T60" fmla="*/ 89 w 200"/>
                <a:gd name="T61" fmla="*/ 67 h 90"/>
                <a:gd name="T62" fmla="*/ 89 w 200"/>
                <a:gd name="T63" fmla="*/ 70 h 90"/>
                <a:gd name="T64" fmla="*/ 88 w 200"/>
                <a:gd name="T65" fmla="*/ 73 h 90"/>
                <a:gd name="T66" fmla="*/ 88 w 200"/>
                <a:gd name="T67" fmla="*/ 76 h 90"/>
                <a:gd name="T68" fmla="*/ 87 w 200"/>
                <a:gd name="T69" fmla="*/ 79 h 90"/>
                <a:gd name="T70" fmla="*/ 76 w 200"/>
                <a:gd name="T71" fmla="*/ 90 h 90"/>
                <a:gd name="T72" fmla="*/ 71 w 200"/>
                <a:gd name="T73" fmla="*/ 90 h 90"/>
                <a:gd name="T74" fmla="*/ 70 w 200"/>
                <a:gd name="T75" fmla="*/ 89 h 90"/>
                <a:gd name="T76" fmla="*/ 67 w 200"/>
                <a:gd name="T77" fmla="*/ 89 h 90"/>
                <a:gd name="T78" fmla="*/ 64 w 200"/>
                <a:gd name="T79" fmla="*/ 89 h 90"/>
                <a:gd name="T80" fmla="*/ 60 w 200"/>
                <a:gd name="T81" fmla="*/ 88 h 90"/>
                <a:gd name="T82" fmla="*/ 0 w 200"/>
                <a:gd name="T83" fmla="*/ 11 h 90"/>
                <a:gd name="T84" fmla="*/ 200 w 200"/>
                <a:gd name="T85" fmla="*/ 1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0" h="90">
                  <a:moveTo>
                    <a:pt x="195" y="58"/>
                  </a:moveTo>
                  <a:cubicBezTo>
                    <a:pt x="192" y="61"/>
                    <a:pt x="175" y="81"/>
                    <a:pt x="144" y="87"/>
                  </a:cubicBezTo>
                  <a:cubicBezTo>
                    <a:pt x="144" y="87"/>
                    <a:pt x="144" y="87"/>
                    <a:pt x="144" y="87"/>
                  </a:cubicBezTo>
                  <a:cubicBezTo>
                    <a:pt x="143" y="88"/>
                    <a:pt x="142" y="88"/>
                    <a:pt x="141" y="88"/>
                  </a:cubicBezTo>
                  <a:cubicBezTo>
                    <a:pt x="140" y="88"/>
                    <a:pt x="140" y="88"/>
                    <a:pt x="139" y="88"/>
                  </a:cubicBezTo>
                  <a:cubicBezTo>
                    <a:pt x="139" y="88"/>
                    <a:pt x="138" y="89"/>
                    <a:pt x="137" y="89"/>
                  </a:cubicBezTo>
                  <a:cubicBezTo>
                    <a:pt x="136" y="89"/>
                    <a:pt x="136" y="89"/>
                    <a:pt x="135" y="89"/>
                  </a:cubicBezTo>
                  <a:cubicBezTo>
                    <a:pt x="134" y="89"/>
                    <a:pt x="134" y="89"/>
                    <a:pt x="134" y="89"/>
                  </a:cubicBezTo>
                  <a:cubicBezTo>
                    <a:pt x="132" y="89"/>
                    <a:pt x="131" y="89"/>
                    <a:pt x="130" y="89"/>
                  </a:cubicBezTo>
                  <a:cubicBezTo>
                    <a:pt x="130" y="89"/>
                    <a:pt x="130" y="90"/>
                    <a:pt x="130" y="90"/>
                  </a:cubicBezTo>
                  <a:cubicBezTo>
                    <a:pt x="128" y="90"/>
                    <a:pt x="127" y="90"/>
                    <a:pt x="126" y="90"/>
                  </a:cubicBezTo>
                  <a:cubicBezTo>
                    <a:pt x="125" y="90"/>
                    <a:pt x="125" y="90"/>
                    <a:pt x="125" y="90"/>
                  </a:cubicBezTo>
                  <a:cubicBezTo>
                    <a:pt x="123" y="90"/>
                    <a:pt x="120" y="89"/>
                    <a:pt x="119" y="89"/>
                  </a:cubicBezTo>
                  <a:cubicBezTo>
                    <a:pt x="119" y="89"/>
                    <a:pt x="119" y="89"/>
                    <a:pt x="119" y="89"/>
                  </a:cubicBezTo>
                  <a:cubicBezTo>
                    <a:pt x="118" y="88"/>
                    <a:pt x="118" y="88"/>
                    <a:pt x="117" y="88"/>
                  </a:cubicBezTo>
                  <a:cubicBezTo>
                    <a:pt x="117" y="88"/>
                    <a:pt x="117" y="88"/>
                    <a:pt x="117" y="88"/>
                  </a:cubicBezTo>
                  <a:cubicBezTo>
                    <a:pt x="117" y="87"/>
                    <a:pt x="116" y="87"/>
                    <a:pt x="116" y="87"/>
                  </a:cubicBezTo>
                  <a:cubicBezTo>
                    <a:pt x="116" y="87"/>
                    <a:pt x="116" y="87"/>
                    <a:pt x="116" y="87"/>
                  </a:cubicBezTo>
                  <a:cubicBezTo>
                    <a:pt x="116" y="86"/>
                    <a:pt x="115" y="86"/>
                    <a:pt x="115" y="86"/>
                  </a:cubicBezTo>
                  <a:cubicBezTo>
                    <a:pt x="115" y="86"/>
                    <a:pt x="115" y="85"/>
                    <a:pt x="115" y="85"/>
                  </a:cubicBezTo>
                  <a:cubicBezTo>
                    <a:pt x="115" y="85"/>
                    <a:pt x="115" y="85"/>
                    <a:pt x="114" y="84"/>
                  </a:cubicBezTo>
                  <a:cubicBezTo>
                    <a:pt x="114" y="84"/>
                    <a:pt x="114" y="84"/>
                    <a:pt x="114" y="83"/>
                  </a:cubicBezTo>
                  <a:cubicBezTo>
                    <a:pt x="114" y="82"/>
                    <a:pt x="114" y="81"/>
                    <a:pt x="114" y="79"/>
                  </a:cubicBezTo>
                  <a:cubicBezTo>
                    <a:pt x="114" y="79"/>
                    <a:pt x="113" y="79"/>
                    <a:pt x="113" y="78"/>
                  </a:cubicBezTo>
                  <a:cubicBezTo>
                    <a:pt x="113" y="78"/>
                    <a:pt x="113" y="77"/>
                    <a:pt x="113" y="76"/>
                  </a:cubicBezTo>
                  <a:cubicBezTo>
                    <a:pt x="113" y="76"/>
                    <a:pt x="113" y="75"/>
                    <a:pt x="113" y="75"/>
                  </a:cubicBezTo>
                  <a:cubicBezTo>
                    <a:pt x="113" y="74"/>
                    <a:pt x="113" y="74"/>
                    <a:pt x="113" y="73"/>
                  </a:cubicBezTo>
                  <a:cubicBezTo>
                    <a:pt x="112" y="73"/>
                    <a:pt x="112" y="72"/>
                    <a:pt x="112" y="72"/>
                  </a:cubicBezTo>
                  <a:cubicBezTo>
                    <a:pt x="112" y="71"/>
                    <a:pt x="112" y="71"/>
                    <a:pt x="112" y="70"/>
                  </a:cubicBezTo>
                  <a:cubicBezTo>
                    <a:pt x="112" y="70"/>
                    <a:pt x="112" y="69"/>
                    <a:pt x="112" y="69"/>
                  </a:cubicBezTo>
                  <a:cubicBezTo>
                    <a:pt x="112" y="68"/>
                    <a:pt x="112" y="68"/>
                    <a:pt x="111" y="67"/>
                  </a:cubicBezTo>
                  <a:cubicBezTo>
                    <a:pt x="111" y="67"/>
                    <a:pt x="111" y="67"/>
                    <a:pt x="111" y="66"/>
                  </a:cubicBezTo>
                  <a:cubicBezTo>
                    <a:pt x="111" y="66"/>
                    <a:pt x="111" y="65"/>
                    <a:pt x="111" y="64"/>
                  </a:cubicBezTo>
                  <a:cubicBezTo>
                    <a:pt x="111" y="64"/>
                    <a:pt x="111" y="64"/>
                    <a:pt x="111" y="64"/>
                  </a:cubicBezTo>
                  <a:cubicBezTo>
                    <a:pt x="111" y="63"/>
                    <a:pt x="110" y="62"/>
                    <a:pt x="110" y="62"/>
                  </a:cubicBezTo>
                  <a:cubicBezTo>
                    <a:pt x="110" y="62"/>
                    <a:pt x="110" y="62"/>
                    <a:pt x="110" y="62"/>
                  </a:cubicBezTo>
                  <a:cubicBezTo>
                    <a:pt x="110" y="61"/>
                    <a:pt x="110" y="60"/>
                    <a:pt x="110" y="60"/>
                  </a:cubicBezTo>
                  <a:cubicBezTo>
                    <a:pt x="110" y="60"/>
                    <a:pt x="110" y="59"/>
                    <a:pt x="110" y="59"/>
                  </a:cubicBezTo>
                  <a:cubicBezTo>
                    <a:pt x="109" y="59"/>
                    <a:pt x="109" y="58"/>
                    <a:pt x="109" y="58"/>
                  </a:cubicBezTo>
                  <a:cubicBezTo>
                    <a:pt x="109" y="58"/>
                    <a:pt x="109" y="58"/>
                    <a:pt x="109" y="57"/>
                  </a:cubicBezTo>
                  <a:cubicBezTo>
                    <a:pt x="109" y="57"/>
                    <a:pt x="109" y="57"/>
                    <a:pt x="109" y="56"/>
                  </a:cubicBezTo>
                  <a:cubicBezTo>
                    <a:pt x="109" y="56"/>
                    <a:pt x="109" y="56"/>
                    <a:pt x="109" y="56"/>
                  </a:cubicBezTo>
                  <a:cubicBezTo>
                    <a:pt x="108" y="55"/>
                    <a:pt x="108" y="55"/>
                    <a:pt x="108" y="55"/>
                  </a:cubicBezTo>
                  <a:cubicBezTo>
                    <a:pt x="108" y="54"/>
                    <a:pt x="108" y="54"/>
                    <a:pt x="108" y="54"/>
                  </a:cubicBezTo>
                  <a:cubicBezTo>
                    <a:pt x="107" y="52"/>
                    <a:pt x="106" y="50"/>
                    <a:pt x="105" y="49"/>
                  </a:cubicBezTo>
                  <a:cubicBezTo>
                    <a:pt x="103" y="46"/>
                    <a:pt x="102" y="46"/>
                    <a:pt x="101" y="46"/>
                  </a:cubicBezTo>
                  <a:cubicBezTo>
                    <a:pt x="100" y="46"/>
                    <a:pt x="100" y="46"/>
                    <a:pt x="100" y="46"/>
                  </a:cubicBezTo>
                  <a:cubicBezTo>
                    <a:pt x="100" y="46"/>
                    <a:pt x="100" y="46"/>
                    <a:pt x="100" y="46"/>
                  </a:cubicBezTo>
                  <a:cubicBezTo>
                    <a:pt x="99" y="46"/>
                    <a:pt x="97" y="46"/>
                    <a:pt x="95" y="49"/>
                  </a:cubicBezTo>
                  <a:cubicBezTo>
                    <a:pt x="95" y="49"/>
                    <a:pt x="95" y="49"/>
                    <a:pt x="95" y="49"/>
                  </a:cubicBezTo>
                  <a:cubicBezTo>
                    <a:pt x="94" y="50"/>
                    <a:pt x="94" y="52"/>
                    <a:pt x="93" y="54"/>
                  </a:cubicBezTo>
                  <a:cubicBezTo>
                    <a:pt x="93" y="54"/>
                    <a:pt x="93" y="55"/>
                    <a:pt x="93" y="55"/>
                  </a:cubicBezTo>
                  <a:cubicBezTo>
                    <a:pt x="92" y="55"/>
                    <a:pt x="92" y="55"/>
                    <a:pt x="92" y="56"/>
                  </a:cubicBezTo>
                  <a:cubicBezTo>
                    <a:pt x="92" y="56"/>
                    <a:pt x="92" y="56"/>
                    <a:pt x="92" y="56"/>
                  </a:cubicBezTo>
                  <a:cubicBezTo>
                    <a:pt x="92" y="57"/>
                    <a:pt x="92" y="57"/>
                    <a:pt x="92" y="58"/>
                  </a:cubicBezTo>
                  <a:cubicBezTo>
                    <a:pt x="92" y="58"/>
                    <a:pt x="92" y="58"/>
                    <a:pt x="92" y="58"/>
                  </a:cubicBezTo>
                  <a:cubicBezTo>
                    <a:pt x="91" y="58"/>
                    <a:pt x="91" y="59"/>
                    <a:pt x="91" y="59"/>
                  </a:cubicBezTo>
                  <a:cubicBezTo>
                    <a:pt x="91" y="60"/>
                    <a:pt x="91" y="60"/>
                    <a:pt x="91" y="60"/>
                  </a:cubicBezTo>
                  <a:cubicBezTo>
                    <a:pt x="91" y="61"/>
                    <a:pt x="90" y="62"/>
                    <a:pt x="90" y="64"/>
                  </a:cubicBezTo>
                  <a:cubicBezTo>
                    <a:pt x="90" y="64"/>
                    <a:pt x="90" y="64"/>
                    <a:pt x="90" y="64"/>
                  </a:cubicBezTo>
                  <a:cubicBezTo>
                    <a:pt x="90" y="65"/>
                    <a:pt x="90" y="66"/>
                    <a:pt x="89" y="66"/>
                  </a:cubicBezTo>
                  <a:cubicBezTo>
                    <a:pt x="89" y="67"/>
                    <a:pt x="89" y="67"/>
                    <a:pt x="89" y="67"/>
                  </a:cubicBezTo>
                  <a:cubicBezTo>
                    <a:pt x="89" y="68"/>
                    <a:pt x="89" y="68"/>
                    <a:pt x="89" y="69"/>
                  </a:cubicBezTo>
                  <a:cubicBezTo>
                    <a:pt x="89" y="69"/>
                    <a:pt x="89" y="70"/>
                    <a:pt x="89" y="70"/>
                  </a:cubicBezTo>
                  <a:cubicBezTo>
                    <a:pt x="89" y="71"/>
                    <a:pt x="88" y="71"/>
                    <a:pt x="88" y="72"/>
                  </a:cubicBezTo>
                  <a:cubicBezTo>
                    <a:pt x="88" y="72"/>
                    <a:pt x="88" y="73"/>
                    <a:pt x="88" y="73"/>
                  </a:cubicBezTo>
                  <a:cubicBezTo>
                    <a:pt x="88" y="74"/>
                    <a:pt x="88" y="74"/>
                    <a:pt x="88" y="75"/>
                  </a:cubicBezTo>
                  <a:cubicBezTo>
                    <a:pt x="88" y="75"/>
                    <a:pt x="88" y="76"/>
                    <a:pt x="88" y="76"/>
                  </a:cubicBezTo>
                  <a:cubicBezTo>
                    <a:pt x="88" y="77"/>
                    <a:pt x="87" y="78"/>
                    <a:pt x="87" y="78"/>
                  </a:cubicBezTo>
                  <a:cubicBezTo>
                    <a:pt x="87" y="79"/>
                    <a:pt x="87" y="79"/>
                    <a:pt x="87" y="79"/>
                  </a:cubicBezTo>
                  <a:cubicBezTo>
                    <a:pt x="87" y="81"/>
                    <a:pt x="87" y="82"/>
                    <a:pt x="87" y="83"/>
                  </a:cubicBezTo>
                  <a:cubicBezTo>
                    <a:pt x="86" y="87"/>
                    <a:pt x="82" y="90"/>
                    <a:pt x="76" y="90"/>
                  </a:cubicBezTo>
                  <a:cubicBezTo>
                    <a:pt x="75" y="90"/>
                    <a:pt x="75" y="90"/>
                    <a:pt x="75" y="90"/>
                  </a:cubicBezTo>
                  <a:cubicBezTo>
                    <a:pt x="74" y="90"/>
                    <a:pt x="72" y="90"/>
                    <a:pt x="71" y="90"/>
                  </a:cubicBezTo>
                  <a:cubicBezTo>
                    <a:pt x="71" y="90"/>
                    <a:pt x="70" y="89"/>
                    <a:pt x="70" y="89"/>
                  </a:cubicBezTo>
                  <a:cubicBezTo>
                    <a:pt x="70" y="89"/>
                    <a:pt x="70" y="89"/>
                    <a:pt x="70" y="89"/>
                  </a:cubicBezTo>
                  <a:cubicBezTo>
                    <a:pt x="69" y="89"/>
                    <a:pt x="69" y="89"/>
                    <a:pt x="69" y="89"/>
                  </a:cubicBezTo>
                  <a:cubicBezTo>
                    <a:pt x="68" y="89"/>
                    <a:pt x="68" y="89"/>
                    <a:pt x="67" y="89"/>
                  </a:cubicBezTo>
                  <a:cubicBezTo>
                    <a:pt x="67" y="89"/>
                    <a:pt x="66" y="89"/>
                    <a:pt x="65" y="89"/>
                  </a:cubicBezTo>
                  <a:cubicBezTo>
                    <a:pt x="65" y="89"/>
                    <a:pt x="64" y="89"/>
                    <a:pt x="64" y="89"/>
                  </a:cubicBezTo>
                  <a:cubicBezTo>
                    <a:pt x="63" y="89"/>
                    <a:pt x="62" y="88"/>
                    <a:pt x="61" y="88"/>
                  </a:cubicBezTo>
                  <a:cubicBezTo>
                    <a:pt x="61" y="88"/>
                    <a:pt x="60" y="88"/>
                    <a:pt x="60" y="88"/>
                  </a:cubicBezTo>
                  <a:cubicBezTo>
                    <a:pt x="27" y="82"/>
                    <a:pt x="9" y="62"/>
                    <a:pt x="6" y="58"/>
                  </a:cubicBezTo>
                  <a:cubicBezTo>
                    <a:pt x="0" y="11"/>
                    <a:pt x="0" y="11"/>
                    <a:pt x="0" y="11"/>
                  </a:cubicBezTo>
                  <a:cubicBezTo>
                    <a:pt x="2" y="7"/>
                    <a:pt x="37" y="0"/>
                    <a:pt x="100" y="0"/>
                  </a:cubicBezTo>
                  <a:cubicBezTo>
                    <a:pt x="163" y="0"/>
                    <a:pt x="199" y="7"/>
                    <a:pt x="200" y="12"/>
                  </a:cubicBezTo>
                  <a:lnTo>
                    <a:pt x="195" y="58"/>
                  </a:lnTo>
                  <a:close/>
                </a:path>
              </a:pathLst>
            </a:custGeom>
            <a:solidFill>
              <a:srgbClr val="F2EFE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166"/>
            <p:cNvSpPr/>
            <p:nvPr/>
          </p:nvSpPr>
          <p:spPr bwMode="auto">
            <a:xfrm>
              <a:off x="3382169" y="625475"/>
              <a:ext cx="469900" cy="334963"/>
            </a:xfrm>
            <a:custGeom>
              <a:avLst/>
              <a:gdLst>
                <a:gd name="T0" fmla="*/ 189 w 212"/>
                <a:gd name="T1" fmla="*/ 34 h 151"/>
                <a:gd name="T2" fmla="*/ 110 w 212"/>
                <a:gd name="T3" fmla="*/ 1 h 151"/>
                <a:gd name="T4" fmla="*/ 106 w 212"/>
                <a:gd name="T5" fmla="*/ 64 h 151"/>
                <a:gd name="T6" fmla="*/ 103 w 212"/>
                <a:gd name="T7" fmla="*/ 1 h 151"/>
                <a:gd name="T8" fmla="*/ 23 w 212"/>
                <a:gd name="T9" fmla="*/ 34 h 151"/>
                <a:gd name="T10" fmla="*/ 6 w 212"/>
                <a:gd name="T11" fmla="*/ 133 h 151"/>
                <a:gd name="T12" fmla="*/ 104 w 212"/>
                <a:gd name="T13" fmla="*/ 147 h 151"/>
                <a:gd name="T14" fmla="*/ 106 w 212"/>
                <a:gd name="T15" fmla="*/ 142 h 151"/>
                <a:gd name="T16" fmla="*/ 108 w 212"/>
                <a:gd name="T17" fmla="*/ 147 h 151"/>
                <a:gd name="T18" fmla="*/ 207 w 212"/>
                <a:gd name="T19" fmla="*/ 133 h 151"/>
                <a:gd name="T20" fmla="*/ 189 w 212"/>
                <a:gd name="T21" fmla="*/ 34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2" h="151">
                  <a:moveTo>
                    <a:pt x="189" y="34"/>
                  </a:moveTo>
                  <a:cubicBezTo>
                    <a:pt x="165" y="0"/>
                    <a:pt x="110" y="1"/>
                    <a:pt x="110" y="1"/>
                  </a:cubicBezTo>
                  <a:cubicBezTo>
                    <a:pt x="110" y="1"/>
                    <a:pt x="108" y="31"/>
                    <a:pt x="106" y="64"/>
                  </a:cubicBezTo>
                  <a:cubicBezTo>
                    <a:pt x="105" y="31"/>
                    <a:pt x="103" y="1"/>
                    <a:pt x="103" y="1"/>
                  </a:cubicBezTo>
                  <a:cubicBezTo>
                    <a:pt x="103" y="1"/>
                    <a:pt x="47" y="0"/>
                    <a:pt x="23" y="34"/>
                  </a:cubicBezTo>
                  <a:cubicBezTo>
                    <a:pt x="0" y="68"/>
                    <a:pt x="6" y="133"/>
                    <a:pt x="6" y="133"/>
                  </a:cubicBezTo>
                  <a:cubicBezTo>
                    <a:pt x="6" y="133"/>
                    <a:pt x="97" y="151"/>
                    <a:pt x="104" y="147"/>
                  </a:cubicBezTo>
                  <a:cubicBezTo>
                    <a:pt x="105" y="147"/>
                    <a:pt x="106" y="145"/>
                    <a:pt x="106" y="142"/>
                  </a:cubicBezTo>
                  <a:cubicBezTo>
                    <a:pt x="107" y="145"/>
                    <a:pt x="107" y="147"/>
                    <a:pt x="108" y="147"/>
                  </a:cubicBezTo>
                  <a:cubicBezTo>
                    <a:pt x="116" y="151"/>
                    <a:pt x="207" y="133"/>
                    <a:pt x="207" y="133"/>
                  </a:cubicBezTo>
                  <a:cubicBezTo>
                    <a:pt x="207" y="133"/>
                    <a:pt x="212" y="68"/>
                    <a:pt x="189" y="34"/>
                  </a:cubicBezTo>
                  <a:close/>
                </a:path>
              </a:pathLst>
            </a:custGeom>
            <a:solidFill>
              <a:srgbClr val="CD1B17"/>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167"/>
            <p:cNvSpPr/>
            <p:nvPr/>
          </p:nvSpPr>
          <p:spPr bwMode="auto">
            <a:xfrm>
              <a:off x="3552031" y="608012"/>
              <a:ext cx="57150" cy="336550"/>
            </a:xfrm>
            <a:custGeom>
              <a:avLst/>
              <a:gdLst>
                <a:gd name="T0" fmla="*/ 0 w 36"/>
                <a:gd name="T1" fmla="*/ 16 h 212"/>
                <a:gd name="T2" fmla="*/ 24 w 36"/>
                <a:gd name="T3" fmla="*/ 212 h 212"/>
                <a:gd name="T4" fmla="*/ 36 w 36"/>
                <a:gd name="T5" fmla="*/ 212 h 212"/>
                <a:gd name="T6" fmla="*/ 22 w 36"/>
                <a:gd name="T7" fmla="*/ 0 h 212"/>
                <a:gd name="T8" fmla="*/ 0 w 36"/>
                <a:gd name="T9" fmla="*/ 16 h 212"/>
              </a:gdLst>
              <a:ahLst/>
              <a:cxnLst>
                <a:cxn ang="0">
                  <a:pos x="T0" y="T1"/>
                </a:cxn>
                <a:cxn ang="0">
                  <a:pos x="T2" y="T3"/>
                </a:cxn>
                <a:cxn ang="0">
                  <a:pos x="T4" y="T5"/>
                </a:cxn>
                <a:cxn ang="0">
                  <a:pos x="T6" y="T7"/>
                </a:cxn>
                <a:cxn ang="0">
                  <a:pos x="T8" y="T9"/>
                </a:cxn>
              </a:cxnLst>
              <a:rect l="0" t="0" r="r" b="b"/>
              <a:pathLst>
                <a:path w="36" h="212">
                  <a:moveTo>
                    <a:pt x="0" y="16"/>
                  </a:moveTo>
                  <a:lnTo>
                    <a:pt x="24" y="212"/>
                  </a:lnTo>
                  <a:lnTo>
                    <a:pt x="36" y="212"/>
                  </a:lnTo>
                  <a:lnTo>
                    <a:pt x="22" y="0"/>
                  </a:lnTo>
                  <a:lnTo>
                    <a:pt x="0" y="16"/>
                  </a:lnTo>
                  <a:close/>
                </a:path>
              </a:pathLst>
            </a:custGeom>
            <a:solidFill>
              <a:srgbClr val="AA110B"/>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168"/>
            <p:cNvSpPr/>
            <p:nvPr/>
          </p:nvSpPr>
          <p:spPr bwMode="auto">
            <a:xfrm>
              <a:off x="3586956" y="608012"/>
              <a:ext cx="58738" cy="336550"/>
            </a:xfrm>
            <a:custGeom>
              <a:avLst/>
              <a:gdLst>
                <a:gd name="T0" fmla="*/ 0 w 37"/>
                <a:gd name="T1" fmla="*/ 0 h 212"/>
                <a:gd name="T2" fmla="*/ 37 w 37"/>
                <a:gd name="T3" fmla="*/ 0 h 212"/>
                <a:gd name="T4" fmla="*/ 37 w 37"/>
                <a:gd name="T5" fmla="*/ 212 h 212"/>
                <a:gd name="T6" fmla="*/ 13 w 37"/>
                <a:gd name="T7" fmla="*/ 212 h 212"/>
                <a:gd name="T8" fmla="*/ 0 w 37"/>
                <a:gd name="T9" fmla="*/ 0 h 212"/>
              </a:gdLst>
              <a:ahLst/>
              <a:cxnLst>
                <a:cxn ang="0">
                  <a:pos x="T0" y="T1"/>
                </a:cxn>
                <a:cxn ang="0">
                  <a:pos x="T2" y="T3"/>
                </a:cxn>
                <a:cxn ang="0">
                  <a:pos x="T4" y="T5"/>
                </a:cxn>
                <a:cxn ang="0">
                  <a:pos x="T6" y="T7"/>
                </a:cxn>
                <a:cxn ang="0">
                  <a:pos x="T8" y="T9"/>
                </a:cxn>
              </a:cxnLst>
              <a:rect l="0" t="0" r="r" b="b"/>
              <a:pathLst>
                <a:path w="37" h="212">
                  <a:moveTo>
                    <a:pt x="0" y="0"/>
                  </a:moveTo>
                  <a:lnTo>
                    <a:pt x="37" y="0"/>
                  </a:lnTo>
                  <a:lnTo>
                    <a:pt x="37" y="212"/>
                  </a:lnTo>
                  <a:lnTo>
                    <a:pt x="13" y="212"/>
                  </a:lnTo>
                  <a:lnTo>
                    <a:pt x="0" y="0"/>
                  </a:lnTo>
                  <a:close/>
                </a:path>
              </a:pathLst>
            </a:custGeom>
            <a:solidFill>
              <a:srgbClr val="C81413"/>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169"/>
            <p:cNvSpPr/>
            <p:nvPr/>
          </p:nvSpPr>
          <p:spPr bwMode="auto">
            <a:xfrm>
              <a:off x="3625056" y="608012"/>
              <a:ext cx="55563" cy="336550"/>
            </a:xfrm>
            <a:custGeom>
              <a:avLst/>
              <a:gdLst>
                <a:gd name="T0" fmla="*/ 35 w 35"/>
                <a:gd name="T1" fmla="*/ 16 h 212"/>
                <a:gd name="T2" fmla="*/ 13 w 35"/>
                <a:gd name="T3" fmla="*/ 212 h 212"/>
                <a:gd name="T4" fmla="*/ 0 w 35"/>
                <a:gd name="T5" fmla="*/ 212 h 212"/>
                <a:gd name="T6" fmla="*/ 13 w 35"/>
                <a:gd name="T7" fmla="*/ 0 h 212"/>
                <a:gd name="T8" fmla="*/ 35 w 35"/>
                <a:gd name="T9" fmla="*/ 16 h 212"/>
              </a:gdLst>
              <a:ahLst/>
              <a:cxnLst>
                <a:cxn ang="0">
                  <a:pos x="T0" y="T1"/>
                </a:cxn>
                <a:cxn ang="0">
                  <a:pos x="T2" y="T3"/>
                </a:cxn>
                <a:cxn ang="0">
                  <a:pos x="T4" y="T5"/>
                </a:cxn>
                <a:cxn ang="0">
                  <a:pos x="T6" y="T7"/>
                </a:cxn>
                <a:cxn ang="0">
                  <a:pos x="T8" y="T9"/>
                </a:cxn>
              </a:cxnLst>
              <a:rect l="0" t="0" r="r" b="b"/>
              <a:pathLst>
                <a:path w="35" h="212">
                  <a:moveTo>
                    <a:pt x="35" y="16"/>
                  </a:moveTo>
                  <a:lnTo>
                    <a:pt x="13" y="212"/>
                  </a:lnTo>
                  <a:lnTo>
                    <a:pt x="0" y="212"/>
                  </a:lnTo>
                  <a:lnTo>
                    <a:pt x="13" y="0"/>
                  </a:lnTo>
                  <a:lnTo>
                    <a:pt x="35" y="16"/>
                  </a:lnTo>
                  <a:close/>
                </a:path>
              </a:pathLst>
            </a:custGeom>
            <a:solidFill>
              <a:srgbClr val="AA110B"/>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170"/>
            <p:cNvSpPr/>
            <p:nvPr/>
          </p:nvSpPr>
          <p:spPr bwMode="auto">
            <a:xfrm>
              <a:off x="3256756" y="917575"/>
              <a:ext cx="714375" cy="106363"/>
            </a:xfrm>
            <a:custGeom>
              <a:avLst/>
              <a:gdLst>
                <a:gd name="T0" fmla="*/ 263 w 322"/>
                <a:gd name="T1" fmla="*/ 0 h 48"/>
                <a:gd name="T2" fmla="*/ 162 w 322"/>
                <a:gd name="T3" fmla="*/ 11 h 48"/>
                <a:gd name="T4" fmla="*/ 62 w 322"/>
                <a:gd name="T5" fmla="*/ 0 h 48"/>
                <a:gd name="T6" fmla="*/ 12 w 322"/>
                <a:gd name="T7" fmla="*/ 32 h 48"/>
                <a:gd name="T8" fmla="*/ 162 w 322"/>
                <a:gd name="T9" fmla="*/ 40 h 48"/>
                <a:gd name="T10" fmla="*/ 312 w 322"/>
                <a:gd name="T11" fmla="*/ 32 h 48"/>
                <a:gd name="T12" fmla="*/ 263 w 322"/>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322" h="48">
                  <a:moveTo>
                    <a:pt x="263" y="0"/>
                  </a:moveTo>
                  <a:cubicBezTo>
                    <a:pt x="162" y="11"/>
                    <a:pt x="162" y="11"/>
                    <a:pt x="162" y="11"/>
                  </a:cubicBezTo>
                  <a:cubicBezTo>
                    <a:pt x="62" y="0"/>
                    <a:pt x="62" y="0"/>
                    <a:pt x="62" y="0"/>
                  </a:cubicBezTo>
                  <a:cubicBezTo>
                    <a:pt x="62" y="0"/>
                    <a:pt x="0" y="19"/>
                    <a:pt x="12" y="32"/>
                  </a:cubicBezTo>
                  <a:cubicBezTo>
                    <a:pt x="27" y="48"/>
                    <a:pt x="125" y="40"/>
                    <a:pt x="162" y="40"/>
                  </a:cubicBezTo>
                  <a:cubicBezTo>
                    <a:pt x="198" y="40"/>
                    <a:pt x="304" y="42"/>
                    <a:pt x="312" y="32"/>
                  </a:cubicBezTo>
                  <a:cubicBezTo>
                    <a:pt x="322" y="19"/>
                    <a:pt x="263" y="0"/>
                    <a:pt x="263" y="0"/>
                  </a:cubicBezTo>
                  <a:close/>
                </a:path>
              </a:pathLst>
            </a:custGeom>
            <a:solidFill>
              <a:srgbClr val="AA1207"/>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171"/>
            <p:cNvSpPr/>
            <p:nvPr/>
          </p:nvSpPr>
          <p:spPr bwMode="auto">
            <a:xfrm>
              <a:off x="3288506" y="915987"/>
              <a:ext cx="650875" cy="90488"/>
            </a:xfrm>
            <a:custGeom>
              <a:avLst/>
              <a:gdLst>
                <a:gd name="T0" fmla="*/ 246 w 294"/>
                <a:gd name="T1" fmla="*/ 0 h 41"/>
                <a:gd name="T2" fmla="*/ 153 w 294"/>
                <a:gd name="T3" fmla="*/ 12 h 41"/>
                <a:gd name="T4" fmla="*/ 50 w 294"/>
                <a:gd name="T5" fmla="*/ 0 h 41"/>
                <a:gd name="T6" fmla="*/ 10 w 294"/>
                <a:gd name="T7" fmla="*/ 30 h 41"/>
                <a:gd name="T8" fmla="*/ 146 w 294"/>
                <a:gd name="T9" fmla="*/ 25 h 41"/>
                <a:gd name="T10" fmla="*/ 285 w 294"/>
                <a:gd name="T11" fmla="*/ 30 h 41"/>
                <a:gd name="T12" fmla="*/ 246 w 294"/>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294" h="41">
                  <a:moveTo>
                    <a:pt x="246" y="0"/>
                  </a:moveTo>
                  <a:cubicBezTo>
                    <a:pt x="153" y="12"/>
                    <a:pt x="153" y="12"/>
                    <a:pt x="153" y="12"/>
                  </a:cubicBezTo>
                  <a:cubicBezTo>
                    <a:pt x="50" y="0"/>
                    <a:pt x="50" y="0"/>
                    <a:pt x="50" y="0"/>
                  </a:cubicBezTo>
                  <a:cubicBezTo>
                    <a:pt x="50" y="0"/>
                    <a:pt x="0" y="17"/>
                    <a:pt x="10" y="30"/>
                  </a:cubicBezTo>
                  <a:cubicBezTo>
                    <a:pt x="18" y="41"/>
                    <a:pt x="100" y="25"/>
                    <a:pt x="146" y="25"/>
                  </a:cubicBezTo>
                  <a:cubicBezTo>
                    <a:pt x="192" y="25"/>
                    <a:pt x="280" y="38"/>
                    <a:pt x="285" y="30"/>
                  </a:cubicBezTo>
                  <a:cubicBezTo>
                    <a:pt x="294" y="15"/>
                    <a:pt x="246" y="0"/>
                    <a:pt x="246" y="0"/>
                  </a:cubicBezTo>
                  <a:close/>
                </a:path>
              </a:pathLst>
            </a:custGeom>
            <a:solidFill>
              <a:srgbClr val="DB0811"/>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172"/>
            <p:cNvSpPr/>
            <p:nvPr/>
          </p:nvSpPr>
          <p:spPr bwMode="auto">
            <a:xfrm>
              <a:off x="3393281" y="871537"/>
              <a:ext cx="447675" cy="79375"/>
            </a:xfrm>
            <a:custGeom>
              <a:avLst/>
              <a:gdLst>
                <a:gd name="T0" fmla="*/ 0 w 202"/>
                <a:gd name="T1" fmla="*/ 0 h 36"/>
                <a:gd name="T2" fmla="*/ 101 w 202"/>
                <a:gd name="T3" fmla="*/ 16 h 36"/>
                <a:gd name="T4" fmla="*/ 202 w 202"/>
                <a:gd name="T5" fmla="*/ 2 h 36"/>
                <a:gd name="T6" fmla="*/ 202 w 202"/>
                <a:gd name="T7" fmla="*/ 21 h 36"/>
                <a:gd name="T8" fmla="*/ 99 w 202"/>
                <a:gd name="T9" fmla="*/ 36 h 36"/>
                <a:gd name="T10" fmla="*/ 1 w 202"/>
                <a:gd name="T11" fmla="*/ 21 h 36"/>
                <a:gd name="T12" fmla="*/ 0 w 202"/>
                <a:gd name="T13" fmla="*/ 12 h 36"/>
                <a:gd name="T14" fmla="*/ 0 w 202"/>
                <a:gd name="T15" fmla="*/ 0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2" h="36">
                  <a:moveTo>
                    <a:pt x="0" y="0"/>
                  </a:moveTo>
                  <a:cubicBezTo>
                    <a:pt x="0" y="0"/>
                    <a:pt x="42" y="16"/>
                    <a:pt x="101" y="16"/>
                  </a:cubicBezTo>
                  <a:cubicBezTo>
                    <a:pt x="161" y="16"/>
                    <a:pt x="202" y="2"/>
                    <a:pt x="202" y="2"/>
                  </a:cubicBezTo>
                  <a:cubicBezTo>
                    <a:pt x="202" y="21"/>
                    <a:pt x="202" y="21"/>
                    <a:pt x="202" y="21"/>
                  </a:cubicBezTo>
                  <a:cubicBezTo>
                    <a:pt x="202" y="21"/>
                    <a:pt x="151" y="36"/>
                    <a:pt x="99" y="36"/>
                  </a:cubicBezTo>
                  <a:cubicBezTo>
                    <a:pt x="48" y="36"/>
                    <a:pt x="1" y="21"/>
                    <a:pt x="1" y="21"/>
                  </a:cubicBezTo>
                  <a:cubicBezTo>
                    <a:pt x="1" y="21"/>
                    <a:pt x="0" y="17"/>
                    <a:pt x="0" y="12"/>
                  </a:cubicBezTo>
                  <a:cubicBezTo>
                    <a:pt x="0" y="7"/>
                    <a:pt x="0" y="0"/>
                    <a:pt x="0" y="0"/>
                  </a:cubicBezTo>
                  <a:close/>
                </a:path>
              </a:pathLst>
            </a:custGeom>
            <a:solidFill>
              <a:srgbClr val="EAA52A"/>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173"/>
            <p:cNvSpPr/>
            <p:nvPr/>
          </p:nvSpPr>
          <p:spPr bwMode="auto">
            <a:xfrm>
              <a:off x="3510756" y="739775"/>
              <a:ext cx="207963" cy="227013"/>
            </a:xfrm>
            <a:custGeom>
              <a:avLst/>
              <a:gdLst>
                <a:gd name="T0" fmla="*/ 14 w 94"/>
                <a:gd name="T1" fmla="*/ 98 h 102"/>
                <a:gd name="T2" fmla="*/ 82 w 94"/>
                <a:gd name="T3" fmla="*/ 98 h 102"/>
                <a:gd name="T4" fmla="*/ 93 w 94"/>
                <a:gd name="T5" fmla="*/ 44 h 102"/>
                <a:gd name="T6" fmla="*/ 48 w 94"/>
                <a:gd name="T7" fmla="*/ 0 h 102"/>
                <a:gd name="T8" fmla="*/ 1 w 94"/>
                <a:gd name="T9" fmla="*/ 48 h 102"/>
                <a:gd name="T10" fmla="*/ 14 w 94"/>
                <a:gd name="T11" fmla="*/ 98 h 102"/>
              </a:gdLst>
              <a:ahLst/>
              <a:cxnLst>
                <a:cxn ang="0">
                  <a:pos x="T0" y="T1"/>
                </a:cxn>
                <a:cxn ang="0">
                  <a:pos x="T2" y="T3"/>
                </a:cxn>
                <a:cxn ang="0">
                  <a:pos x="T4" y="T5"/>
                </a:cxn>
                <a:cxn ang="0">
                  <a:pos x="T6" y="T7"/>
                </a:cxn>
                <a:cxn ang="0">
                  <a:pos x="T8" y="T9"/>
                </a:cxn>
                <a:cxn ang="0">
                  <a:pos x="T10" y="T11"/>
                </a:cxn>
              </a:cxnLst>
              <a:rect l="0" t="0" r="r" b="b"/>
              <a:pathLst>
                <a:path w="94" h="102">
                  <a:moveTo>
                    <a:pt x="14" y="98"/>
                  </a:moveTo>
                  <a:cubicBezTo>
                    <a:pt x="14" y="98"/>
                    <a:pt x="77" y="102"/>
                    <a:pt x="82" y="98"/>
                  </a:cubicBezTo>
                  <a:cubicBezTo>
                    <a:pt x="86" y="94"/>
                    <a:pt x="94" y="56"/>
                    <a:pt x="93" y="44"/>
                  </a:cubicBezTo>
                  <a:cubicBezTo>
                    <a:pt x="91" y="32"/>
                    <a:pt x="60" y="0"/>
                    <a:pt x="48" y="0"/>
                  </a:cubicBezTo>
                  <a:cubicBezTo>
                    <a:pt x="37" y="0"/>
                    <a:pt x="0" y="37"/>
                    <a:pt x="1" y="48"/>
                  </a:cubicBezTo>
                  <a:cubicBezTo>
                    <a:pt x="2" y="59"/>
                    <a:pt x="14" y="98"/>
                    <a:pt x="14" y="98"/>
                  </a:cubicBezTo>
                  <a:close/>
                </a:path>
              </a:pathLst>
            </a:custGeom>
            <a:solidFill>
              <a:srgbClr val="CB8A1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174"/>
            <p:cNvSpPr/>
            <p:nvPr/>
          </p:nvSpPr>
          <p:spPr bwMode="auto">
            <a:xfrm>
              <a:off x="3528219" y="760412"/>
              <a:ext cx="173038" cy="185738"/>
            </a:xfrm>
            <a:custGeom>
              <a:avLst/>
              <a:gdLst>
                <a:gd name="T0" fmla="*/ 12 w 78"/>
                <a:gd name="T1" fmla="*/ 81 h 84"/>
                <a:gd name="T2" fmla="*/ 68 w 78"/>
                <a:gd name="T3" fmla="*/ 81 h 84"/>
                <a:gd name="T4" fmla="*/ 77 w 78"/>
                <a:gd name="T5" fmla="*/ 36 h 84"/>
                <a:gd name="T6" fmla="*/ 40 w 78"/>
                <a:gd name="T7" fmla="*/ 0 h 84"/>
                <a:gd name="T8" fmla="*/ 1 w 78"/>
                <a:gd name="T9" fmla="*/ 39 h 84"/>
                <a:gd name="T10" fmla="*/ 12 w 78"/>
                <a:gd name="T11" fmla="*/ 81 h 84"/>
              </a:gdLst>
              <a:ahLst/>
              <a:cxnLst>
                <a:cxn ang="0">
                  <a:pos x="T0" y="T1"/>
                </a:cxn>
                <a:cxn ang="0">
                  <a:pos x="T2" y="T3"/>
                </a:cxn>
                <a:cxn ang="0">
                  <a:pos x="T4" y="T5"/>
                </a:cxn>
                <a:cxn ang="0">
                  <a:pos x="T6" y="T7"/>
                </a:cxn>
                <a:cxn ang="0">
                  <a:pos x="T8" y="T9"/>
                </a:cxn>
                <a:cxn ang="0">
                  <a:pos x="T10" y="T11"/>
                </a:cxn>
              </a:cxnLst>
              <a:rect l="0" t="0" r="r" b="b"/>
              <a:pathLst>
                <a:path w="78" h="84">
                  <a:moveTo>
                    <a:pt x="12" y="81"/>
                  </a:moveTo>
                  <a:cubicBezTo>
                    <a:pt x="12" y="81"/>
                    <a:pt x="64" y="84"/>
                    <a:pt x="68" y="81"/>
                  </a:cubicBezTo>
                  <a:cubicBezTo>
                    <a:pt x="71" y="77"/>
                    <a:pt x="78" y="46"/>
                    <a:pt x="77" y="36"/>
                  </a:cubicBezTo>
                  <a:cubicBezTo>
                    <a:pt x="75" y="26"/>
                    <a:pt x="49" y="0"/>
                    <a:pt x="40" y="0"/>
                  </a:cubicBezTo>
                  <a:cubicBezTo>
                    <a:pt x="31" y="0"/>
                    <a:pt x="0" y="30"/>
                    <a:pt x="1" y="39"/>
                  </a:cubicBezTo>
                  <a:cubicBezTo>
                    <a:pt x="2" y="48"/>
                    <a:pt x="12" y="81"/>
                    <a:pt x="12" y="81"/>
                  </a:cubicBezTo>
                  <a:close/>
                </a:path>
              </a:pathLst>
            </a:custGeom>
            <a:solidFill>
              <a:srgbClr val="F8AF2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175"/>
            <p:cNvSpPr/>
            <p:nvPr/>
          </p:nvSpPr>
          <p:spPr bwMode="auto">
            <a:xfrm>
              <a:off x="3580606" y="803275"/>
              <a:ext cx="17463" cy="25400"/>
            </a:xfrm>
            <a:custGeom>
              <a:avLst/>
              <a:gdLst>
                <a:gd name="T0" fmla="*/ 11 w 11"/>
                <a:gd name="T1" fmla="*/ 0 h 16"/>
                <a:gd name="T2" fmla="*/ 11 w 11"/>
                <a:gd name="T3" fmla="*/ 4 h 16"/>
                <a:gd name="T4" fmla="*/ 6 w 11"/>
                <a:gd name="T5" fmla="*/ 4 h 16"/>
                <a:gd name="T6" fmla="*/ 6 w 11"/>
                <a:gd name="T7" fmla="*/ 7 h 16"/>
                <a:gd name="T8" fmla="*/ 10 w 11"/>
                <a:gd name="T9" fmla="*/ 7 h 16"/>
                <a:gd name="T10" fmla="*/ 11 w 11"/>
                <a:gd name="T11" fmla="*/ 11 h 16"/>
                <a:gd name="T12" fmla="*/ 6 w 11"/>
                <a:gd name="T13" fmla="*/ 11 h 16"/>
                <a:gd name="T14" fmla="*/ 6 w 11"/>
                <a:gd name="T15" fmla="*/ 16 h 16"/>
                <a:gd name="T16" fmla="*/ 0 w 11"/>
                <a:gd name="T17" fmla="*/ 16 h 16"/>
                <a:gd name="T18" fmla="*/ 0 w 11"/>
                <a:gd name="T19" fmla="*/ 0 h 16"/>
                <a:gd name="T20" fmla="*/ 11 w 11"/>
                <a:gd name="T21"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16">
                  <a:moveTo>
                    <a:pt x="11" y="0"/>
                  </a:moveTo>
                  <a:lnTo>
                    <a:pt x="11" y="4"/>
                  </a:lnTo>
                  <a:lnTo>
                    <a:pt x="6" y="4"/>
                  </a:lnTo>
                  <a:lnTo>
                    <a:pt x="6" y="7"/>
                  </a:lnTo>
                  <a:lnTo>
                    <a:pt x="10" y="7"/>
                  </a:lnTo>
                  <a:lnTo>
                    <a:pt x="11" y="11"/>
                  </a:lnTo>
                  <a:lnTo>
                    <a:pt x="6" y="11"/>
                  </a:lnTo>
                  <a:lnTo>
                    <a:pt x="6" y="16"/>
                  </a:lnTo>
                  <a:lnTo>
                    <a:pt x="0" y="16"/>
                  </a:lnTo>
                  <a:lnTo>
                    <a:pt x="0" y="0"/>
                  </a:lnTo>
                  <a:lnTo>
                    <a:pt x="11" y="0"/>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Rectangle 176"/>
            <p:cNvSpPr>
              <a:spLocks noChangeArrowheads="1"/>
            </p:cNvSpPr>
            <p:nvPr/>
          </p:nvSpPr>
          <p:spPr bwMode="auto">
            <a:xfrm>
              <a:off x="3602831" y="803275"/>
              <a:ext cx="9525" cy="25400"/>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8" name="Freeform 177"/>
            <p:cNvSpPr>
              <a:spLocks noEditPoints="1"/>
            </p:cNvSpPr>
            <p:nvPr/>
          </p:nvSpPr>
          <p:spPr bwMode="auto">
            <a:xfrm>
              <a:off x="3617119" y="803275"/>
              <a:ext cx="22225" cy="25400"/>
            </a:xfrm>
            <a:custGeom>
              <a:avLst/>
              <a:gdLst>
                <a:gd name="T0" fmla="*/ 5 w 14"/>
                <a:gd name="T1" fmla="*/ 11 h 16"/>
                <a:gd name="T2" fmla="*/ 4 w 14"/>
                <a:gd name="T3" fmla="*/ 11 h 16"/>
                <a:gd name="T4" fmla="*/ 5 w 14"/>
                <a:gd name="T5" fmla="*/ 16 h 16"/>
                <a:gd name="T6" fmla="*/ 0 w 14"/>
                <a:gd name="T7" fmla="*/ 16 h 16"/>
                <a:gd name="T8" fmla="*/ 0 w 14"/>
                <a:gd name="T9" fmla="*/ 0 h 16"/>
                <a:gd name="T10" fmla="*/ 8 w 14"/>
                <a:gd name="T11" fmla="*/ 0 h 16"/>
                <a:gd name="T12" fmla="*/ 11 w 14"/>
                <a:gd name="T13" fmla="*/ 0 h 16"/>
                <a:gd name="T14" fmla="*/ 12 w 14"/>
                <a:gd name="T15" fmla="*/ 9 h 16"/>
                <a:gd name="T16" fmla="*/ 9 w 14"/>
                <a:gd name="T17" fmla="*/ 9 h 16"/>
                <a:gd name="T18" fmla="*/ 14 w 14"/>
                <a:gd name="T19" fmla="*/ 15 h 16"/>
                <a:gd name="T20" fmla="*/ 8 w 14"/>
                <a:gd name="T21" fmla="*/ 16 h 16"/>
                <a:gd name="T22" fmla="*/ 5 w 14"/>
                <a:gd name="T23" fmla="*/ 11 h 16"/>
                <a:gd name="T24" fmla="*/ 4 w 14"/>
                <a:gd name="T25" fmla="*/ 7 h 16"/>
                <a:gd name="T26" fmla="*/ 7 w 14"/>
                <a:gd name="T27" fmla="*/ 7 h 16"/>
                <a:gd name="T28" fmla="*/ 7 w 14"/>
                <a:gd name="T29" fmla="*/ 4 h 16"/>
                <a:gd name="T30" fmla="*/ 4 w 14"/>
                <a:gd name="T31" fmla="*/ 4 h 16"/>
                <a:gd name="T32" fmla="*/ 4 w 14"/>
                <a:gd name="T33" fmla="*/ 7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 h="16">
                  <a:moveTo>
                    <a:pt x="5" y="11"/>
                  </a:moveTo>
                  <a:lnTo>
                    <a:pt x="4" y="11"/>
                  </a:lnTo>
                  <a:lnTo>
                    <a:pt x="5" y="16"/>
                  </a:lnTo>
                  <a:lnTo>
                    <a:pt x="0" y="16"/>
                  </a:lnTo>
                  <a:lnTo>
                    <a:pt x="0" y="0"/>
                  </a:lnTo>
                  <a:lnTo>
                    <a:pt x="8" y="0"/>
                  </a:lnTo>
                  <a:lnTo>
                    <a:pt x="11" y="0"/>
                  </a:lnTo>
                  <a:lnTo>
                    <a:pt x="12" y="9"/>
                  </a:lnTo>
                  <a:lnTo>
                    <a:pt x="9" y="9"/>
                  </a:lnTo>
                  <a:lnTo>
                    <a:pt x="14" y="15"/>
                  </a:lnTo>
                  <a:lnTo>
                    <a:pt x="8" y="16"/>
                  </a:lnTo>
                  <a:lnTo>
                    <a:pt x="5" y="11"/>
                  </a:lnTo>
                  <a:close/>
                  <a:moveTo>
                    <a:pt x="4" y="7"/>
                  </a:moveTo>
                  <a:lnTo>
                    <a:pt x="7" y="7"/>
                  </a:lnTo>
                  <a:lnTo>
                    <a:pt x="7" y="4"/>
                  </a:lnTo>
                  <a:lnTo>
                    <a:pt x="4" y="4"/>
                  </a:lnTo>
                  <a:lnTo>
                    <a:pt x="4" y="7"/>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178"/>
            <p:cNvSpPr/>
            <p:nvPr/>
          </p:nvSpPr>
          <p:spPr bwMode="auto">
            <a:xfrm>
              <a:off x="3640931" y="803275"/>
              <a:ext cx="15875" cy="25400"/>
            </a:xfrm>
            <a:custGeom>
              <a:avLst/>
              <a:gdLst>
                <a:gd name="T0" fmla="*/ 10 w 10"/>
                <a:gd name="T1" fmla="*/ 16 h 16"/>
                <a:gd name="T2" fmla="*/ 0 w 10"/>
                <a:gd name="T3" fmla="*/ 16 h 16"/>
                <a:gd name="T4" fmla="*/ 0 w 10"/>
                <a:gd name="T5" fmla="*/ 0 h 16"/>
                <a:gd name="T6" fmla="*/ 0 w 10"/>
                <a:gd name="T7" fmla="*/ 0 h 16"/>
                <a:gd name="T8" fmla="*/ 10 w 10"/>
                <a:gd name="T9" fmla="*/ 0 h 16"/>
                <a:gd name="T10" fmla="*/ 10 w 10"/>
                <a:gd name="T11" fmla="*/ 4 h 16"/>
                <a:gd name="T12" fmla="*/ 4 w 10"/>
                <a:gd name="T13" fmla="*/ 4 h 16"/>
                <a:gd name="T14" fmla="*/ 4 w 10"/>
                <a:gd name="T15" fmla="*/ 5 h 16"/>
                <a:gd name="T16" fmla="*/ 8 w 10"/>
                <a:gd name="T17" fmla="*/ 5 h 16"/>
                <a:gd name="T18" fmla="*/ 8 w 10"/>
                <a:gd name="T19" fmla="*/ 9 h 16"/>
                <a:gd name="T20" fmla="*/ 4 w 10"/>
                <a:gd name="T21" fmla="*/ 9 h 16"/>
                <a:gd name="T22" fmla="*/ 4 w 10"/>
                <a:gd name="T23" fmla="*/ 12 h 16"/>
                <a:gd name="T24" fmla="*/ 10 w 10"/>
                <a:gd name="T25" fmla="*/ 12 h 16"/>
                <a:gd name="T26" fmla="*/ 10 w 10"/>
                <a:gd name="T2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6">
                  <a:moveTo>
                    <a:pt x="10" y="16"/>
                  </a:moveTo>
                  <a:lnTo>
                    <a:pt x="0" y="16"/>
                  </a:lnTo>
                  <a:lnTo>
                    <a:pt x="0" y="0"/>
                  </a:lnTo>
                  <a:lnTo>
                    <a:pt x="0" y="0"/>
                  </a:lnTo>
                  <a:lnTo>
                    <a:pt x="10" y="0"/>
                  </a:lnTo>
                  <a:lnTo>
                    <a:pt x="10" y="4"/>
                  </a:lnTo>
                  <a:lnTo>
                    <a:pt x="4" y="4"/>
                  </a:lnTo>
                  <a:lnTo>
                    <a:pt x="4" y="5"/>
                  </a:lnTo>
                  <a:lnTo>
                    <a:pt x="8" y="5"/>
                  </a:lnTo>
                  <a:lnTo>
                    <a:pt x="8" y="9"/>
                  </a:lnTo>
                  <a:lnTo>
                    <a:pt x="4" y="9"/>
                  </a:lnTo>
                  <a:lnTo>
                    <a:pt x="4" y="12"/>
                  </a:lnTo>
                  <a:lnTo>
                    <a:pt x="10" y="12"/>
                  </a:lnTo>
                  <a:lnTo>
                    <a:pt x="10" y="16"/>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179"/>
            <p:cNvSpPr/>
            <p:nvPr/>
          </p:nvSpPr>
          <p:spPr bwMode="auto">
            <a:xfrm>
              <a:off x="3569494" y="844550"/>
              <a:ext cx="47625" cy="61913"/>
            </a:xfrm>
            <a:custGeom>
              <a:avLst/>
              <a:gdLst>
                <a:gd name="T0" fmla="*/ 24 w 30"/>
                <a:gd name="T1" fmla="*/ 0 h 39"/>
                <a:gd name="T2" fmla="*/ 27 w 30"/>
                <a:gd name="T3" fmla="*/ 3 h 39"/>
                <a:gd name="T4" fmla="*/ 28 w 30"/>
                <a:gd name="T5" fmla="*/ 17 h 39"/>
                <a:gd name="T6" fmla="*/ 16 w 30"/>
                <a:gd name="T7" fmla="*/ 28 h 39"/>
                <a:gd name="T8" fmla="*/ 30 w 30"/>
                <a:gd name="T9" fmla="*/ 27 h 39"/>
                <a:gd name="T10" fmla="*/ 30 w 30"/>
                <a:gd name="T11" fmla="*/ 39 h 39"/>
                <a:gd name="T12" fmla="*/ 2 w 30"/>
                <a:gd name="T13" fmla="*/ 39 h 39"/>
                <a:gd name="T14" fmla="*/ 0 w 30"/>
                <a:gd name="T15" fmla="*/ 29 h 39"/>
                <a:gd name="T16" fmla="*/ 16 w 30"/>
                <a:gd name="T17" fmla="*/ 15 h 39"/>
                <a:gd name="T18" fmla="*/ 16 w 30"/>
                <a:gd name="T19" fmla="*/ 11 h 39"/>
                <a:gd name="T20" fmla="*/ 2 w 30"/>
                <a:gd name="T21" fmla="*/ 11 h 39"/>
                <a:gd name="T22" fmla="*/ 2 w 30"/>
                <a:gd name="T23" fmla="*/ 0 h 39"/>
                <a:gd name="T24" fmla="*/ 24 w 30"/>
                <a:gd name="T25"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 h="39">
                  <a:moveTo>
                    <a:pt x="24" y="0"/>
                  </a:moveTo>
                  <a:lnTo>
                    <a:pt x="27" y="3"/>
                  </a:lnTo>
                  <a:lnTo>
                    <a:pt x="28" y="17"/>
                  </a:lnTo>
                  <a:lnTo>
                    <a:pt x="16" y="28"/>
                  </a:lnTo>
                  <a:lnTo>
                    <a:pt x="30" y="27"/>
                  </a:lnTo>
                  <a:lnTo>
                    <a:pt x="30" y="39"/>
                  </a:lnTo>
                  <a:lnTo>
                    <a:pt x="2" y="39"/>
                  </a:lnTo>
                  <a:lnTo>
                    <a:pt x="0" y="29"/>
                  </a:lnTo>
                  <a:lnTo>
                    <a:pt x="16" y="15"/>
                  </a:lnTo>
                  <a:lnTo>
                    <a:pt x="16" y="11"/>
                  </a:lnTo>
                  <a:lnTo>
                    <a:pt x="2" y="11"/>
                  </a:lnTo>
                  <a:lnTo>
                    <a:pt x="2" y="0"/>
                  </a:lnTo>
                  <a:lnTo>
                    <a:pt x="24" y="0"/>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180"/>
            <p:cNvSpPr/>
            <p:nvPr/>
          </p:nvSpPr>
          <p:spPr bwMode="auto">
            <a:xfrm>
              <a:off x="3623469" y="844550"/>
              <a:ext cx="41275" cy="65088"/>
            </a:xfrm>
            <a:custGeom>
              <a:avLst/>
              <a:gdLst>
                <a:gd name="T0" fmla="*/ 26 w 26"/>
                <a:gd name="T1" fmla="*/ 0 h 41"/>
                <a:gd name="T2" fmla="*/ 26 w 26"/>
                <a:gd name="T3" fmla="*/ 10 h 41"/>
                <a:gd name="T4" fmla="*/ 12 w 26"/>
                <a:gd name="T5" fmla="*/ 10 h 41"/>
                <a:gd name="T6" fmla="*/ 12 w 26"/>
                <a:gd name="T7" fmla="*/ 15 h 41"/>
                <a:gd name="T8" fmla="*/ 26 w 26"/>
                <a:gd name="T9" fmla="*/ 15 h 41"/>
                <a:gd name="T10" fmla="*/ 26 w 26"/>
                <a:gd name="T11" fmla="*/ 28 h 41"/>
                <a:gd name="T12" fmla="*/ 24 w 26"/>
                <a:gd name="T13" fmla="*/ 39 h 41"/>
                <a:gd name="T14" fmla="*/ 0 w 26"/>
                <a:gd name="T15" fmla="*/ 41 h 41"/>
                <a:gd name="T16" fmla="*/ 0 w 26"/>
                <a:gd name="T17" fmla="*/ 29 h 41"/>
                <a:gd name="T18" fmla="*/ 14 w 26"/>
                <a:gd name="T19" fmla="*/ 29 h 41"/>
                <a:gd name="T20" fmla="*/ 14 w 26"/>
                <a:gd name="T21" fmla="*/ 24 h 41"/>
                <a:gd name="T22" fmla="*/ 1 w 26"/>
                <a:gd name="T23" fmla="*/ 24 h 41"/>
                <a:gd name="T24" fmla="*/ 0 w 26"/>
                <a:gd name="T25" fmla="*/ 20 h 41"/>
                <a:gd name="T26" fmla="*/ 1 w 26"/>
                <a:gd name="T27" fmla="*/ 0 h 41"/>
                <a:gd name="T28" fmla="*/ 26 w 26"/>
                <a:gd name="T29"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 h="41">
                  <a:moveTo>
                    <a:pt x="26" y="0"/>
                  </a:moveTo>
                  <a:lnTo>
                    <a:pt x="26" y="10"/>
                  </a:lnTo>
                  <a:lnTo>
                    <a:pt x="12" y="10"/>
                  </a:lnTo>
                  <a:lnTo>
                    <a:pt x="12" y="15"/>
                  </a:lnTo>
                  <a:lnTo>
                    <a:pt x="26" y="15"/>
                  </a:lnTo>
                  <a:lnTo>
                    <a:pt x="26" y="28"/>
                  </a:lnTo>
                  <a:lnTo>
                    <a:pt x="24" y="39"/>
                  </a:lnTo>
                  <a:lnTo>
                    <a:pt x="0" y="41"/>
                  </a:lnTo>
                  <a:lnTo>
                    <a:pt x="0" y="29"/>
                  </a:lnTo>
                  <a:lnTo>
                    <a:pt x="14" y="29"/>
                  </a:lnTo>
                  <a:lnTo>
                    <a:pt x="14" y="24"/>
                  </a:lnTo>
                  <a:lnTo>
                    <a:pt x="1" y="24"/>
                  </a:lnTo>
                  <a:lnTo>
                    <a:pt x="0" y="20"/>
                  </a:lnTo>
                  <a:lnTo>
                    <a:pt x="1" y="0"/>
                  </a:lnTo>
                  <a:lnTo>
                    <a:pt x="26" y="0"/>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62" name="文本框 7"/>
          <p:cNvSpPr txBox="1"/>
          <p:nvPr/>
        </p:nvSpPr>
        <p:spPr>
          <a:xfrm>
            <a:off x="4079263" y="5736844"/>
            <a:ext cx="2439011" cy="461665"/>
          </a:xfrm>
          <a:prstGeom prst="rect">
            <a:avLst/>
          </a:prstGeom>
          <a:solidFill>
            <a:srgbClr val="FFC000"/>
          </a:solid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配电箱私接乱接</a:t>
            </a:r>
          </a:p>
        </p:txBody>
      </p:sp>
      <p:pic>
        <p:nvPicPr>
          <p:cNvPr id="63" name="图片 62" descr="车辆工程系 (2)"/>
          <p:cNvPicPr>
            <a:picLocks noChangeAspect="1"/>
          </p:cNvPicPr>
          <p:nvPr/>
        </p:nvPicPr>
        <p:blipFill>
          <a:blip r:embed="rId2" cstate="print"/>
          <a:stretch>
            <a:fillRect/>
          </a:stretch>
        </p:blipFill>
        <p:spPr>
          <a:xfrm>
            <a:off x="3585267" y="1288251"/>
            <a:ext cx="3302417" cy="4174660"/>
          </a:xfrm>
          <a:prstGeom prst="rect">
            <a:avLst/>
          </a:prstGeom>
        </p:spPr>
      </p:pic>
      <p:pic>
        <p:nvPicPr>
          <p:cNvPr id="64" name="图片 63" descr="中一楼3130房间"/>
          <p:cNvPicPr>
            <a:picLocks noChangeAspect="1"/>
          </p:cNvPicPr>
          <p:nvPr/>
        </p:nvPicPr>
        <p:blipFill>
          <a:blip r:embed="rId3" cstate="print"/>
          <a:stretch>
            <a:fillRect/>
          </a:stretch>
        </p:blipFill>
        <p:spPr>
          <a:xfrm>
            <a:off x="7438766" y="1286447"/>
            <a:ext cx="3279854" cy="4212081"/>
          </a:xfrm>
          <a:prstGeom prst="rect">
            <a:avLst/>
          </a:prstGeom>
        </p:spPr>
      </p:pic>
      <p:sp>
        <p:nvSpPr>
          <p:cNvPr id="65" name="文本框 7"/>
          <p:cNvSpPr txBox="1"/>
          <p:nvPr/>
        </p:nvSpPr>
        <p:spPr>
          <a:xfrm>
            <a:off x="7940665" y="5754653"/>
            <a:ext cx="2276057" cy="461665"/>
          </a:xfrm>
          <a:prstGeom prst="rect">
            <a:avLst/>
          </a:prstGeom>
          <a:solidFill>
            <a:srgbClr val="FFC000"/>
          </a:solid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堵塞消防通道</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0"/>
            <a:ext cx="12192000" cy="686683"/>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0" y="40352"/>
            <a:ext cx="10104708" cy="646331"/>
          </a:xfrm>
          <a:prstGeom prst="rect">
            <a:avLst/>
          </a:prstGeom>
          <a:noFill/>
        </p:spPr>
        <p:txBody>
          <a:bodyPr wrap="square" rtlCol="0">
            <a:spAutoFit/>
          </a:bodyPr>
          <a:lstStyle/>
          <a:p>
            <a:r>
              <a:rPr lang="zh-CN" altLang="zh-CN" sz="3600" dirty="0">
                <a:solidFill>
                  <a:schemeClr val="bg1"/>
                </a:solidFill>
                <a:latin typeface="微软雅黑" panose="020B0503020204020204" pitchFamily="34" charset="-122"/>
                <a:ea typeface="微软雅黑" panose="020B0503020204020204" pitchFamily="34" charset="-122"/>
                <a:sym typeface="+mn-ea"/>
              </a:rPr>
              <a:t>校园安全</a:t>
            </a:r>
            <a:r>
              <a:rPr lang="zh-CN" altLang="en-US" sz="3600" dirty="0" smtClean="0">
                <a:solidFill>
                  <a:schemeClr val="bg1"/>
                </a:solidFill>
                <a:latin typeface="微软雅黑" panose="020B0503020204020204" pitchFamily="34" charset="-122"/>
                <a:ea typeface="微软雅黑" panose="020B0503020204020204" pitchFamily="34" charset="-122"/>
                <a:sym typeface="+mn-ea"/>
              </a:rPr>
              <a:t>隐患</a:t>
            </a:r>
            <a:endParaRPr lang="zh-CN" altLang="zh-CN" sz="3600" dirty="0">
              <a:solidFill>
                <a:schemeClr val="bg1"/>
              </a:solidFill>
              <a:latin typeface="微软雅黑" panose="020B0503020204020204" pitchFamily="34" charset="-122"/>
              <a:ea typeface="微软雅黑" panose="020B0503020204020204" pitchFamily="34" charset="-122"/>
              <a:sym typeface="+mn-ea"/>
            </a:endParaRPr>
          </a:p>
        </p:txBody>
      </p:sp>
      <p:sp>
        <p:nvSpPr>
          <p:cNvPr id="66" name="文本框 7"/>
          <p:cNvSpPr txBox="1"/>
          <p:nvPr/>
        </p:nvSpPr>
        <p:spPr>
          <a:xfrm>
            <a:off x="848947" y="5696119"/>
            <a:ext cx="3552735" cy="461665"/>
          </a:xfrm>
          <a:prstGeom prst="rect">
            <a:avLst/>
          </a:prstGeom>
          <a:solidFill>
            <a:srgbClr val="FFC000"/>
          </a:solidFill>
        </p:spPr>
        <p:txBody>
          <a:bodyPr wrap="square" rtlCol="0">
            <a:spAutoFit/>
          </a:bodyPr>
          <a:lstStyle/>
          <a:p>
            <a:r>
              <a:rPr lang="zh-CN" altLang="en-US" sz="2400" b="1" dirty="0" smtClean="0">
                <a:latin typeface="微软雅黑" panose="020B0503020204020204" pitchFamily="34" charset="-122"/>
                <a:ea typeface="微软雅黑" panose="020B0503020204020204" pitchFamily="34" charset="-122"/>
              </a:rPr>
              <a:t>室内物品凌乱，杂物过多</a:t>
            </a:r>
            <a:endParaRPr lang="zh-CN" altLang="en-US" sz="2400" b="1" dirty="0">
              <a:latin typeface="微软雅黑" panose="020B0503020204020204" pitchFamily="34" charset="-122"/>
              <a:ea typeface="微软雅黑" panose="020B0503020204020204" pitchFamily="34" charset="-122"/>
            </a:endParaRPr>
          </a:p>
        </p:txBody>
      </p:sp>
      <p:pic>
        <p:nvPicPr>
          <p:cNvPr id="67" name="图片 66" descr="微信图片_20181026152552"/>
          <p:cNvPicPr>
            <a:picLocks noChangeAspect="1"/>
          </p:cNvPicPr>
          <p:nvPr/>
        </p:nvPicPr>
        <p:blipFill>
          <a:blip r:embed="rId2" cstate="print"/>
          <a:stretch>
            <a:fillRect/>
          </a:stretch>
        </p:blipFill>
        <p:spPr>
          <a:xfrm>
            <a:off x="1341004" y="1284222"/>
            <a:ext cx="2767686" cy="4104455"/>
          </a:xfrm>
          <a:prstGeom prst="rect">
            <a:avLst/>
          </a:prstGeom>
        </p:spPr>
      </p:pic>
      <p:pic>
        <p:nvPicPr>
          <p:cNvPr id="68" name="图片 67" descr="微信图片_20181026152600"/>
          <p:cNvPicPr>
            <a:picLocks noChangeAspect="1"/>
          </p:cNvPicPr>
          <p:nvPr/>
        </p:nvPicPr>
        <p:blipFill>
          <a:blip r:embed="rId3" cstate="print"/>
          <a:stretch>
            <a:fillRect/>
          </a:stretch>
        </p:blipFill>
        <p:spPr>
          <a:xfrm>
            <a:off x="4779504" y="1340260"/>
            <a:ext cx="2497538" cy="4125504"/>
          </a:xfrm>
          <a:prstGeom prst="rect">
            <a:avLst/>
          </a:prstGeom>
        </p:spPr>
      </p:pic>
      <p:pic>
        <p:nvPicPr>
          <p:cNvPr id="69" name="图片 68" descr="微信图片_20181026152829"/>
          <p:cNvPicPr>
            <a:picLocks noChangeAspect="1"/>
          </p:cNvPicPr>
          <p:nvPr/>
        </p:nvPicPr>
        <p:blipFill>
          <a:blip r:embed="rId4" cstate="print"/>
          <a:stretch>
            <a:fillRect/>
          </a:stretch>
        </p:blipFill>
        <p:spPr>
          <a:xfrm>
            <a:off x="7947856" y="1340260"/>
            <a:ext cx="2356201" cy="4104455"/>
          </a:xfrm>
          <a:prstGeom prst="rect">
            <a:avLst/>
          </a:prstGeom>
        </p:spPr>
      </p:pic>
      <p:sp>
        <p:nvSpPr>
          <p:cNvPr id="72" name="文本框 7"/>
          <p:cNvSpPr txBox="1"/>
          <p:nvPr/>
        </p:nvSpPr>
        <p:spPr>
          <a:xfrm>
            <a:off x="4899841" y="5715534"/>
            <a:ext cx="2485889" cy="461665"/>
          </a:xfrm>
          <a:prstGeom prst="rect">
            <a:avLst/>
          </a:prstGeom>
          <a:solidFill>
            <a:srgbClr val="FFC000"/>
          </a:solidFill>
        </p:spPr>
        <p:txBody>
          <a:bodyPr wrap="square" rtlCol="0">
            <a:spAutoFit/>
          </a:bodyPr>
          <a:lstStyle/>
          <a:p>
            <a:r>
              <a:rPr lang="zh-CN" altLang="en-US" sz="2400" b="1" smtClean="0">
                <a:latin typeface="微软雅黑" panose="020B0503020204020204" pitchFamily="34" charset="-122"/>
                <a:ea typeface="微软雅黑" panose="020B0503020204020204" pitchFamily="34" charset="-122"/>
              </a:rPr>
              <a:t>杂物多，线路乱</a:t>
            </a:r>
            <a:endParaRPr lang="zh-CN" altLang="en-US" sz="2400" b="1" dirty="0">
              <a:latin typeface="微软雅黑" panose="020B0503020204020204" pitchFamily="34" charset="-122"/>
              <a:ea typeface="微软雅黑" panose="020B0503020204020204" pitchFamily="34" charset="-122"/>
            </a:endParaRPr>
          </a:p>
        </p:txBody>
      </p:sp>
      <p:sp>
        <p:nvSpPr>
          <p:cNvPr id="73" name="文本框 7"/>
          <p:cNvSpPr txBox="1"/>
          <p:nvPr/>
        </p:nvSpPr>
        <p:spPr>
          <a:xfrm>
            <a:off x="7587816" y="5727231"/>
            <a:ext cx="3323663" cy="461665"/>
          </a:xfrm>
          <a:prstGeom prst="rect">
            <a:avLst/>
          </a:prstGeom>
          <a:solidFill>
            <a:srgbClr val="FFC000"/>
          </a:solid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室内堆积大量易燃物品</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0"/>
            <a:ext cx="12192000" cy="686683"/>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0" y="40352"/>
            <a:ext cx="10104708" cy="646331"/>
          </a:xfrm>
          <a:prstGeom prst="rect">
            <a:avLst/>
          </a:prstGeom>
          <a:noFill/>
        </p:spPr>
        <p:txBody>
          <a:bodyPr wrap="square" rtlCol="0">
            <a:spAutoFit/>
          </a:bodyPr>
          <a:lstStyle/>
          <a:p>
            <a:r>
              <a:rPr lang="zh-CN" altLang="zh-CN" sz="3600" dirty="0">
                <a:solidFill>
                  <a:schemeClr val="bg1"/>
                </a:solidFill>
                <a:latin typeface="微软雅黑" panose="020B0503020204020204" pitchFamily="34" charset="-122"/>
                <a:ea typeface="微软雅黑" panose="020B0503020204020204" pitchFamily="34" charset="-122"/>
                <a:sym typeface="+mn-ea"/>
              </a:rPr>
              <a:t>校园安全</a:t>
            </a:r>
            <a:r>
              <a:rPr lang="zh-CN" altLang="en-US" sz="3600" dirty="0" smtClean="0">
                <a:solidFill>
                  <a:schemeClr val="bg1"/>
                </a:solidFill>
                <a:latin typeface="微软雅黑" panose="020B0503020204020204" pitchFamily="34" charset="-122"/>
                <a:ea typeface="微软雅黑" panose="020B0503020204020204" pitchFamily="34" charset="-122"/>
                <a:sym typeface="+mn-ea"/>
              </a:rPr>
              <a:t>隐患</a:t>
            </a:r>
            <a:endParaRPr lang="zh-CN" altLang="zh-CN" sz="3600" dirty="0">
              <a:solidFill>
                <a:schemeClr val="bg1"/>
              </a:solidFill>
              <a:latin typeface="微软雅黑" panose="020B0503020204020204" pitchFamily="34" charset="-122"/>
              <a:ea typeface="微软雅黑" panose="020B0503020204020204" pitchFamily="34" charset="-122"/>
              <a:sym typeface="+mn-ea"/>
            </a:endParaRPr>
          </a:p>
        </p:txBody>
      </p:sp>
      <p:grpSp>
        <p:nvGrpSpPr>
          <p:cNvPr id="12" name="组合 11"/>
          <p:cNvGrpSpPr/>
          <p:nvPr/>
        </p:nvGrpSpPr>
        <p:grpSpPr>
          <a:xfrm>
            <a:off x="987596" y="2513680"/>
            <a:ext cx="1548613" cy="2113753"/>
            <a:chOff x="3232944" y="608012"/>
            <a:chExt cx="777875" cy="1114426"/>
          </a:xfrm>
        </p:grpSpPr>
        <p:sp>
          <p:nvSpPr>
            <p:cNvPr id="13" name="Rectangle 132"/>
            <p:cNvSpPr>
              <a:spLocks noChangeArrowheads="1"/>
            </p:cNvSpPr>
            <p:nvPr/>
          </p:nvSpPr>
          <p:spPr bwMode="auto">
            <a:xfrm>
              <a:off x="3552031" y="1247775"/>
              <a:ext cx="120650" cy="71438"/>
            </a:xfrm>
            <a:prstGeom prst="rect">
              <a:avLst/>
            </a:prstGeom>
            <a:solidFill>
              <a:srgbClr val="EBC17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4" name="Freeform 133"/>
            <p:cNvSpPr/>
            <p:nvPr/>
          </p:nvSpPr>
          <p:spPr bwMode="auto">
            <a:xfrm>
              <a:off x="3367881" y="1481137"/>
              <a:ext cx="65088" cy="123825"/>
            </a:xfrm>
            <a:custGeom>
              <a:avLst/>
              <a:gdLst>
                <a:gd name="T0" fmla="*/ 9 w 29"/>
                <a:gd name="T1" fmla="*/ 54 h 56"/>
                <a:gd name="T2" fmla="*/ 29 w 29"/>
                <a:gd name="T3" fmla="*/ 6 h 56"/>
                <a:gd name="T4" fmla="*/ 21 w 29"/>
                <a:gd name="T5" fmla="*/ 0 h 56"/>
                <a:gd name="T6" fmla="*/ 0 w 29"/>
                <a:gd name="T7" fmla="*/ 48 h 56"/>
                <a:gd name="T8" fmla="*/ 9 w 29"/>
                <a:gd name="T9" fmla="*/ 54 h 56"/>
              </a:gdLst>
              <a:ahLst/>
              <a:cxnLst>
                <a:cxn ang="0">
                  <a:pos x="T0" y="T1"/>
                </a:cxn>
                <a:cxn ang="0">
                  <a:pos x="T2" y="T3"/>
                </a:cxn>
                <a:cxn ang="0">
                  <a:pos x="T4" y="T5"/>
                </a:cxn>
                <a:cxn ang="0">
                  <a:pos x="T6" y="T7"/>
                </a:cxn>
                <a:cxn ang="0">
                  <a:pos x="T8" y="T9"/>
                </a:cxn>
              </a:cxnLst>
              <a:rect l="0" t="0" r="r" b="b"/>
              <a:pathLst>
                <a:path w="29" h="56">
                  <a:moveTo>
                    <a:pt x="9" y="54"/>
                  </a:moveTo>
                  <a:cubicBezTo>
                    <a:pt x="13" y="56"/>
                    <a:pt x="29" y="9"/>
                    <a:pt x="29" y="6"/>
                  </a:cubicBezTo>
                  <a:cubicBezTo>
                    <a:pt x="28" y="5"/>
                    <a:pt x="25" y="3"/>
                    <a:pt x="21" y="0"/>
                  </a:cubicBezTo>
                  <a:cubicBezTo>
                    <a:pt x="0" y="48"/>
                    <a:pt x="0" y="48"/>
                    <a:pt x="0" y="48"/>
                  </a:cubicBezTo>
                  <a:cubicBezTo>
                    <a:pt x="5" y="51"/>
                    <a:pt x="8" y="53"/>
                    <a:pt x="9" y="54"/>
                  </a:cubicBezTo>
                  <a:close/>
                </a:path>
              </a:pathLst>
            </a:custGeom>
            <a:solidFill>
              <a:srgbClr val="DF1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134"/>
            <p:cNvSpPr/>
            <p:nvPr/>
          </p:nvSpPr>
          <p:spPr bwMode="auto">
            <a:xfrm>
              <a:off x="3239294" y="1290637"/>
              <a:ext cx="384175" cy="431800"/>
            </a:xfrm>
            <a:custGeom>
              <a:avLst/>
              <a:gdLst>
                <a:gd name="T0" fmla="*/ 99 w 173"/>
                <a:gd name="T1" fmla="*/ 0 h 195"/>
                <a:gd name="T2" fmla="*/ 4 w 173"/>
                <a:gd name="T3" fmla="*/ 65 h 195"/>
                <a:gd name="T4" fmla="*/ 43 w 173"/>
                <a:gd name="T5" fmla="*/ 123 h 195"/>
                <a:gd name="T6" fmla="*/ 64 w 173"/>
                <a:gd name="T7" fmla="*/ 76 h 195"/>
                <a:gd name="T8" fmla="*/ 62 w 173"/>
                <a:gd name="T9" fmla="*/ 73 h 195"/>
                <a:gd name="T10" fmla="*/ 102 w 173"/>
                <a:gd name="T11" fmla="*/ 57 h 195"/>
                <a:gd name="T12" fmla="*/ 70 w 173"/>
                <a:gd name="T13" fmla="*/ 173 h 195"/>
                <a:gd name="T14" fmla="*/ 173 w 173"/>
                <a:gd name="T15" fmla="*/ 195 h 195"/>
                <a:gd name="T16" fmla="*/ 171 w 173"/>
                <a:gd name="T17" fmla="*/ 13 h 195"/>
                <a:gd name="T18" fmla="*/ 99 w 173"/>
                <a:gd name="T19" fmla="*/ 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3" h="195">
                  <a:moveTo>
                    <a:pt x="99" y="0"/>
                  </a:moveTo>
                  <a:cubicBezTo>
                    <a:pt x="91" y="1"/>
                    <a:pt x="10" y="36"/>
                    <a:pt x="4" y="65"/>
                  </a:cubicBezTo>
                  <a:cubicBezTo>
                    <a:pt x="0" y="84"/>
                    <a:pt x="23" y="107"/>
                    <a:pt x="43" y="123"/>
                  </a:cubicBezTo>
                  <a:cubicBezTo>
                    <a:pt x="64" y="76"/>
                    <a:pt x="64" y="76"/>
                    <a:pt x="64" y="76"/>
                  </a:cubicBezTo>
                  <a:cubicBezTo>
                    <a:pt x="62" y="73"/>
                    <a:pt x="62" y="75"/>
                    <a:pt x="62" y="73"/>
                  </a:cubicBezTo>
                  <a:cubicBezTo>
                    <a:pt x="61" y="66"/>
                    <a:pt x="99" y="52"/>
                    <a:pt x="102" y="57"/>
                  </a:cubicBezTo>
                  <a:cubicBezTo>
                    <a:pt x="104" y="61"/>
                    <a:pt x="68" y="162"/>
                    <a:pt x="70" y="173"/>
                  </a:cubicBezTo>
                  <a:cubicBezTo>
                    <a:pt x="71" y="178"/>
                    <a:pt x="122" y="194"/>
                    <a:pt x="173" y="195"/>
                  </a:cubicBezTo>
                  <a:cubicBezTo>
                    <a:pt x="171" y="13"/>
                    <a:pt x="171" y="13"/>
                    <a:pt x="171" y="13"/>
                  </a:cubicBezTo>
                  <a:cubicBezTo>
                    <a:pt x="152" y="11"/>
                    <a:pt x="107" y="0"/>
                    <a:pt x="99" y="0"/>
                  </a:cubicBezTo>
                  <a:close/>
                </a:path>
              </a:pathLst>
            </a:custGeom>
            <a:solidFill>
              <a:srgbClr val="DF1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35"/>
            <p:cNvSpPr/>
            <p:nvPr/>
          </p:nvSpPr>
          <p:spPr bwMode="auto">
            <a:xfrm>
              <a:off x="3352006" y="1470025"/>
              <a:ext cx="63500" cy="117475"/>
            </a:xfrm>
            <a:custGeom>
              <a:avLst/>
              <a:gdLst>
                <a:gd name="T0" fmla="*/ 0 w 28"/>
                <a:gd name="T1" fmla="*/ 47 h 53"/>
                <a:gd name="T2" fmla="*/ 7 w 28"/>
                <a:gd name="T3" fmla="*/ 53 h 53"/>
                <a:gd name="T4" fmla="*/ 28 w 28"/>
                <a:gd name="T5" fmla="*/ 5 h 53"/>
                <a:gd name="T6" fmla="*/ 21 w 28"/>
                <a:gd name="T7" fmla="*/ 0 h 53"/>
                <a:gd name="T8" fmla="*/ 0 w 28"/>
                <a:gd name="T9" fmla="*/ 47 h 53"/>
              </a:gdLst>
              <a:ahLst/>
              <a:cxnLst>
                <a:cxn ang="0">
                  <a:pos x="T0" y="T1"/>
                </a:cxn>
                <a:cxn ang="0">
                  <a:pos x="T2" y="T3"/>
                </a:cxn>
                <a:cxn ang="0">
                  <a:pos x="T4" y="T5"/>
                </a:cxn>
                <a:cxn ang="0">
                  <a:pos x="T6" y="T7"/>
                </a:cxn>
                <a:cxn ang="0">
                  <a:pos x="T8" y="T9"/>
                </a:cxn>
              </a:cxnLst>
              <a:rect l="0" t="0" r="r" b="b"/>
              <a:pathLst>
                <a:path w="28" h="53">
                  <a:moveTo>
                    <a:pt x="0" y="47"/>
                  </a:moveTo>
                  <a:cubicBezTo>
                    <a:pt x="2" y="49"/>
                    <a:pt x="5" y="51"/>
                    <a:pt x="7" y="53"/>
                  </a:cubicBezTo>
                  <a:cubicBezTo>
                    <a:pt x="28" y="5"/>
                    <a:pt x="28" y="5"/>
                    <a:pt x="28" y="5"/>
                  </a:cubicBezTo>
                  <a:cubicBezTo>
                    <a:pt x="26" y="4"/>
                    <a:pt x="23" y="2"/>
                    <a:pt x="21" y="0"/>
                  </a:cubicBezTo>
                  <a:lnTo>
                    <a:pt x="0" y="47"/>
                  </a:lnTo>
                  <a:close/>
                </a:path>
              </a:pathLst>
            </a:custGeom>
            <a:solidFill>
              <a:srgbClr val="FAD404"/>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36"/>
            <p:cNvSpPr/>
            <p:nvPr/>
          </p:nvSpPr>
          <p:spPr bwMode="auto">
            <a:xfrm>
              <a:off x="3334544" y="1458912"/>
              <a:ext cx="65088" cy="114300"/>
            </a:xfrm>
            <a:custGeom>
              <a:avLst/>
              <a:gdLst>
                <a:gd name="T0" fmla="*/ 8 w 29"/>
                <a:gd name="T1" fmla="*/ 52 h 52"/>
                <a:gd name="T2" fmla="*/ 29 w 29"/>
                <a:gd name="T3" fmla="*/ 5 h 52"/>
                <a:gd name="T4" fmla="*/ 21 w 29"/>
                <a:gd name="T5" fmla="*/ 0 h 52"/>
                <a:gd name="T6" fmla="*/ 0 w 29"/>
                <a:gd name="T7" fmla="*/ 47 h 52"/>
                <a:gd name="T8" fmla="*/ 8 w 29"/>
                <a:gd name="T9" fmla="*/ 52 h 52"/>
              </a:gdLst>
              <a:ahLst/>
              <a:cxnLst>
                <a:cxn ang="0">
                  <a:pos x="T0" y="T1"/>
                </a:cxn>
                <a:cxn ang="0">
                  <a:pos x="T2" y="T3"/>
                </a:cxn>
                <a:cxn ang="0">
                  <a:pos x="T4" y="T5"/>
                </a:cxn>
                <a:cxn ang="0">
                  <a:pos x="T6" y="T7"/>
                </a:cxn>
                <a:cxn ang="0">
                  <a:pos x="T8" y="T9"/>
                </a:cxn>
              </a:cxnLst>
              <a:rect l="0" t="0" r="r" b="b"/>
              <a:pathLst>
                <a:path w="29" h="52">
                  <a:moveTo>
                    <a:pt x="8" y="52"/>
                  </a:moveTo>
                  <a:cubicBezTo>
                    <a:pt x="29" y="5"/>
                    <a:pt x="29" y="5"/>
                    <a:pt x="29" y="5"/>
                  </a:cubicBezTo>
                  <a:cubicBezTo>
                    <a:pt x="26" y="3"/>
                    <a:pt x="23" y="2"/>
                    <a:pt x="21" y="0"/>
                  </a:cubicBezTo>
                  <a:cubicBezTo>
                    <a:pt x="0" y="47"/>
                    <a:pt x="0" y="47"/>
                    <a:pt x="0" y="47"/>
                  </a:cubicBezTo>
                  <a:cubicBezTo>
                    <a:pt x="3" y="49"/>
                    <a:pt x="5" y="51"/>
                    <a:pt x="8" y="5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37"/>
            <p:cNvSpPr/>
            <p:nvPr/>
          </p:nvSpPr>
          <p:spPr bwMode="auto">
            <a:xfrm>
              <a:off x="3342481" y="1573212"/>
              <a:ext cx="9525" cy="26988"/>
            </a:xfrm>
            <a:custGeom>
              <a:avLst/>
              <a:gdLst>
                <a:gd name="T0" fmla="*/ 5 w 5"/>
                <a:gd name="T1" fmla="*/ 0 h 12"/>
                <a:gd name="T2" fmla="*/ 0 w 5"/>
                <a:gd name="T3" fmla="*/ 12 h 12"/>
                <a:gd name="T4" fmla="*/ 5 w 5"/>
                <a:gd name="T5" fmla="*/ 0 h 12"/>
                <a:gd name="T6" fmla="*/ 5 w 5"/>
                <a:gd name="T7" fmla="*/ 0 h 12"/>
              </a:gdLst>
              <a:ahLst/>
              <a:cxnLst>
                <a:cxn ang="0">
                  <a:pos x="T0" y="T1"/>
                </a:cxn>
                <a:cxn ang="0">
                  <a:pos x="T2" y="T3"/>
                </a:cxn>
                <a:cxn ang="0">
                  <a:pos x="T4" y="T5"/>
                </a:cxn>
                <a:cxn ang="0">
                  <a:pos x="T6" y="T7"/>
                </a:cxn>
              </a:cxnLst>
              <a:rect l="0" t="0" r="r" b="b"/>
              <a:pathLst>
                <a:path w="5" h="12">
                  <a:moveTo>
                    <a:pt x="5" y="0"/>
                  </a:moveTo>
                  <a:cubicBezTo>
                    <a:pt x="0" y="12"/>
                    <a:pt x="0" y="12"/>
                    <a:pt x="0" y="12"/>
                  </a:cubicBezTo>
                  <a:cubicBezTo>
                    <a:pt x="5" y="0"/>
                    <a:pt x="5" y="0"/>
                    <a:pt x="5" y="0"/>
                  </a:cubicBezTo>
                  <a:cubicBezTo>
                    <a:pt x="5" y="0"/>
                    <a:pt x="5" y="0"/>
                    <a:pt x="5"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38"/>
            <p:cNvSpPr/>
            <p:nvPr/>
          </p:nvSpPr>
          <p:spPr bwMode="auto">
            <a:xfrm>
              <a:off x="3352006" y="1470025"/>
              <a:ext cx="47625" cy="103188"/>
            </a:xfrm>
            <a:custGeom>
              <a:avLst/>
              <a:gdLst>
                <a:gd name="T0" fmla="*/ 21 w 21"/>
                <a:gd name="T1" fmla="*/ 0 h 47"/>
                <a:gd name="T2" fmla="*/ 21 w 21"/>
                <a:gd name="T3" fmla="*/ 0 h 47"/>
                <a:gd name="T4" fmla="*/ 0 w 21"/>
                <a:gd name="T5" fmla="*/ 47 h 47"/>
                <a:gd name="T6" fmla="*/ 0 w 21"/>
                <a:gd name="T7" fmla="*/ 47 h 47"/>
                <a:gd name="T8" fmla="*/ 21 w 21"/>
                <a:gd name="T9" fmla="*/ 0 h 47"/>
              </a:gdLst>
              <a:ahLst/>
              <a:cxnLst>
                <a:cxn ang="0">
                  <a:pos x="T0" y="T1"/>
                </a:cxn>
                <a:cxn ang="0">
                  <a:pos x="T2" y="T3"/>
                </a:cxn>
                <a:cxn ang="0">
                  <a:pos x="T4" y="T5"/>
                </a:cxn>
                <a:cxn ang="0">
                  <a:pos x="T6" y="T7"/>
                </a:cxn>
                <a:cxn ang="0">
                  <a:pos x="T8" y="T9"/>
                </a:cxn>
              </a:cxnLst>
              <a:rect l="0" t="0" r="r" b="b"/>
              <a:pathLst>
                <a:path w="21" h="47">
                  <a:moveTo>
                    <a:pt x="21" y="0"/>
                  </a:moveTo>
                  <a:cubicBezTo>
                    <a:pt x="21" y="0"/>
                    <a:pt x="21" y="0"/>
                    <a:pt x="21" y="0"/>
                  </a:cubicBezTo>
                  <a:cubicBezTo>
                    <a:pt x="0" y="47"/>
                    <a:pt x="0" y="47"/>
                    <a:pt x="0" y="47"/>
                  </a:cubicBezTo>
                  <a:cubicBezTo>
                    <a:pt x="0" y="47"/>
                    <a:pt x="0" y="47"/>
                    <a:pt x="0" y="47"/>
                  </a:cubicBezTo>
                  <a:lnTo>
                    <a:pt x="21" y="0"/>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139"/>
            <p:cNvSpPr/>
            <p:nvPr/>
          </p:nvSpPr>
          <p:spPr bwMode="auto">
            <a:xfrm>
              <a:off x="3410744" y="1544637"/>
              <a:ext cx="209550" cy="60325"/>
            </a:xfrm>
            <a:custGeom>
              <a:avLst/>
              <a:gdLst>
                <a:gd name="T0" fmla="*/ 5 w 95"/>
                <a:gd name="T1" fmla="*/ 0 h 27"/>
                <a:gd name="T2" fmla="*/ 0 w 95"/>
                <a:gd name="T3" fmla="*/ 15 h 27"/>
                <a:gd name="T4" fmla="*/ 87 w 95"/>
                <a:gd name="T5" fmla="*/ 27 h 27"/>
                <a:gd name="T6" fmla="*/ 95 w 95"/>
                <a:gd name="T7" fmla="*/ 27 h 27"/>
                <a:gd name="T8" fmla="*/ 94 w 95"/>
                <a:gd name="T9" fmla="*/ 12 h 27"/>
                <a:gd name="T10" fmla="*/ 5 w 95"/>
                <a:gd name="T11" fmla="*/ 0 h 27"/>
              </a:gdLst>
              <a:ahLst/>
              <a:cxnLst>
                <a:cxn ang="0">
                  <a:pos x="T0" y="T1"/>
                </a:cxn>
                <a:cxn ang="0">
                  <a:pos x="T2" y="T3"/>
                </a:cxn>
                <a:cxn ang="0">
                  <a:pos x="T4" y="T5"/>
                </a:cxn>
                <a:cxn ang="0">
                  <a:pos x="T6" y="T7"/>
                </a:cxn>
                <a:cxn ang="0">
                  <a:pos x="T8" y="T9"/>
                </a:cxn>
                <a:cxn ang="0">
                  <a:pos x="T10" y="T11"/>
                </a:cxn>
              </a:cxnLst>
              <a:rect l="0" t="0" r="r" b="b"/>
              <a:pathLst>
                <a:path w="95" h="27">
                  <a:moveTo>
                    <a:pt x="5" y="0"/>
                  </a:moveTo>
                  <a:cubicBezTo>
                    <a:pt x="0" y="15"/>
                    <a:pt x="0" y="15"/>
                    <a:pt x="0" y="15"/>
                  </a:cubicBezTo>
                  <a:cubicBezTo>
                    <a:pt x="3" y="16"/>
                    <a:pt x="38" y="27"/>
                    <a:pt x="87" y="27"/>
                  </a:cubicBezTo>
                  <a:cubicBezTo>
                    <a:pt x="89" y="27"/>
                    <a:pt x="92" y="27"/>
                    <a:pt x="95" y="27"/>
                  </a:cubicBezTo>
                  <a:cubicBezTo>
                    <a:pt x="94" y="12"/>
                    <a:pt x="94" y="12"/>
                    <a:pt x="94" y="12"/>
                  </a:cubicBezTo>
                  <a:cubicBezTo>
                    <a:pt x="43" y="13"/>
                    <a:pt x="6" y="1"/>
                    <a:pt x="5" y="0"/>
                  </a:cubicBezTo>
                  <a:close/>
                </a:path>
              </a:pathLst>
            </a:custGeom>
            <a:solidFill>
              <a:srgbClr val="FAD404"/>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140"/>
            <p:cNvSpPr/>
            <p:nvPr/>
          </p:nvSpPr>
          <p:spPr bwMode="auto">
            <a:xfrm>
              <a:off x="3401219" y="1576387"/>
              <a:ext cx="219075" cy="60325"/>
            </a:xfrm>
            <a:custGeom>
              <a:avLst/>
              <a:gdLst>
                <a:gd name="T0" fmla="*/ 5 w 99"/>
                <a:gd name="T1" fmla="*/ 0 h 27"/>
                <a:gd name="T2" fmla="*/ 0 w 99"/>
                <a:gd name="T3" fmla="*/ 14 h 27"/>
                <a:gd name="T4" fmla="*/ 91 w 99"/>
                <a:gd name="T5" fmla="*/ 27 h 27"/>
                <a:gd name="T6" fmla="*/ 99 w 99"/>
                <a:gd name="T7" fmla="*/ 27 h 27"/>
                <a:gd name="T8" fmla="*/ 99 w 99"/>
                <a:gd name="T9" fmla="*/ 12 h 27"/>
                <a:gd name="T10" fmla="*/ 5 w 99"/>
                <a:gd name="T11" fmla="*/ 0 h 27"/>
              </a:gdLst>
              <a:ahLst/>
              <a:cxnLst>
                <a:cxn ang="0">
                  <a:pos x="T0" y="T1"/>
                </a:cxn>
                <a:cxn ang="0">
                  <a:pos x="T2" y="T3"/>
                </a:cxn>
                <a:cxn ang="0">
                  <a:pos x="T4" y="T5"/>
                </a:cxn>
                <a:cxn ang="0">
                  <a:pos x="T6" y="T7"/>
                </a:cxn>
                <a:cxn ang="0">
                  <a:pos x="T8" y="T9"/>
                </a:cxn>
                <a:cxn ang="0">
                  <a:pos x="T10" y="T11"/>
                </a:cxn>
              </a:cxnLst>
              <a:rect l="0" t="0" r="r" b="b"/>
              <a:pathLst>
                <a:path w="99" h="27">
                  <a:moveTo>
                    <a:pt x="5" y="0"/>
                  </a:moveTo>
                  <a:cubicBezTo>
                    <a:pt x="0" y="14"/>
                    <a:pt x="0" y="14"/>
                    <a:pt x="0" y="14"/>
                  </a:cubicBezTo>
                  <a:cubicBezTo>
                    <a:pt x="3" y="15"/>
                    <a:pt x="40" y="27"/>
                    <a:pt x="91" y="27"/>
                  </a:cubicBezTo>
                  <a:cubicBezTo>
                    <a:pt x="93" y="27"/>
                    <a:pt x="96" y="27"/>
                    <a:pt x="99" y="27"/>
                  </a:cubicBezTo>
                  <a:cubicBezTo>
                    <a:pt x="99" y="12"/>
                    <a:pt x="99" y="12"/>
                    <a:pt x="99" y="12"/>
                  </a:cubicBezTo>
                  <a:cubicBezTo>
                    <a:pt x="46" y="13"/>
                    <a:pt x="5" y="0"/>
                    <a:pt x="5"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141"/>
            <p:cNvSpPr/>
            <p:nvPr/>
          </p:nvSpPr>
          <p:spPr bwMode="auto">
            <a:xfrm>
              <a:off x="3617119" y="1319212"/>
              <a:ext cx="1588" cy="39688"/>
            </a:xfrm>
            <a:custGeom>
              <a:avLst/>
              <a:gdLst>
                <a:gd name="T0" fmla="*/ 0 w 1"/>
                <a:gd name="T1" fmla="*/ 0 h 25"/>
                <a:gd name="T2" fmla="*/ 1 w 1"/>
                <a:gd name="T3" fmla="*/ 25 h 25"/>
                <a:gd name="T4" fmla="*/ 1 w 1"/>
                <a:gd name="T5" fmla="*/ 0 h 25"/>
                <a:gd name="T6" fmla="*/ 0 w 1"/>
                <a:gd name="T7" fmla="*/ 0 h 25"/>
              </a:gdLst>
              <a:ahLst/>
              <a:cxnLst>
                <a:cxn ang="0">
                  <a:pos x="T0" y="T1"/>
                </a:cxn>
                <a:cxn ang="0">
                  <a:pos x="T2" y="T3"/>
                </a:cxn>
                <a:cxn ang="0">
                  <a:pos x="T4" y="T5"/>
                </a:cxn>
                <a:cxn ang="0">
                  <a:pos x="T6" y="T7"/>
                </a:cxn>
              </a:cxnLst>
              <a:rect l="0" t="0" r="r" b="b"/>
              <a:pathLst>
                <a:path w="1" h="25">
                  <a:moveTo>
                    <a:pt x="0" y="0"/>
                  </a:moveTo>
                  <a:lnTo>
                    <a:pt x="1" y="25"/>
                  </a:lnTo>
                  <a:lnTo>
                    <a:pt x="1" y="0"/>
                  </a:lnTo>
                  <a:lnTo>
                    <a:pt x="0" y="0"/>
                  </a:lnTo>
                  <a:close/>
                </a:path>
              </a:pathLst>
            </a:custGeom>
            <a:solidFill>
              <a:srgbClr val="1F1F1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142"/>
            <p:cNvSpPr/>
            <p:nvPr/>
          </p:nvSpPr>
          <p:spPr bwMode="auto">
            <a:xfrm>
              <a:off x="3399631" y="1498600"/>
              <a:ext cx="80963" cy="119063"/>
            </a:xfrm>
            <a:custGeom>
              <a:avLst/>
              <a:gdLst>
                <a:gd name="T0" fmla="*/ 13 w 37"/>
                <a:gd name="T1" fmla="*/ 5 h 54"/>
                <a:gd name="T2" fmla="*/ 31 w 37"/>
                <a:gd name="T3" fmla="*/ 5 h 54"/>
                <a:gd name="T4" fmla="*/ 27 w 37"/>
                <a:gd name="T5" fmla="*/ 20 h 54"/>
                <a:gd name="T6" fmla="*/ 32 w 37"/>
                <a:gd name="T7" fmla="*/ 35 h 54"/>
                <a:gd name="T8" fmla="*/ 10 w 37"/>
                <a:gd name="T9" fmla="*/ 50 h 54"/>
                <a:gd name="T10" fmla="*/ 0 w 37"/>
                <a:gd name="T11" fmla="*/ 40 h 54"/>
                <a:gd name="T12" fmla="*/ 13 w 37"/>
                <a:gd name="T13" fmla="*/ 5 h 54"/>
              </a:gdLst>
              <a:ahLst/>
              <a:cxnLst>
                <a:cxn ang="0">
                  <a:pos x="T0" y="T1"/>
                </a:cxn>
                <a:cxn ang="0">
                  <a:pos x="T2" y="T3"/>
                </a:cxn>
                <a:cxn ang="0">
                  <a:pos x="T4" y="T5"/>
                </a:cxn>
                <a:cxn ang="0">
                  <a:pos x="T6" y="T7"/>
                </a:cxn>
                <a:cxn ang="0">
                  <a:pos x="T8" y="T9"/>
                </a:cxn>
                <a:cxn ang="0">
                  <a:pos x="T10" y="T11"/>
                </a:cxn>
                <a:cxn ang="0">
                  <a:pos x="T12" y="T13"/>
                </a:cxn>
              </a:cxnLst>
              <a:rect l="0" t="0" r="r" b="b"/>
              <a:pathLst>
                <a:path w="37" h="54">
                  <a:moveTo>
                    <a:pt x="13" y="5"/>
                  </a:moveTo>
                  <a:cubicBezTo>
                    <a:pt x="19" y="2"/>
                    <a:pt x="27" y="0"/>
                    <a:pt x="31" y="5"/>
                  </a:cubicBezTo>
                  <a:cubicBezTo>
                    <a:pt x="37" y="12"/>
                    <a:pt x="27" y="20"/>
                    <a:pt x="27" y="20"/>
                  </a:cubicBezTo>
                  <a:cubicBezTo>
                    <a:pt x="27" y="20"/>
                    <a:pt x="37" y="23"/>
                    <a:pt x="32" y="35"/>
                  </a:cubicBezTo>
                  <a:cubicBezTo>
                    <a:pt x="28" y="47"/>
                    <a:pt x="18" y="54"/>
                    <a:pt x="10" y="50"/>
                  </a:cubicBezTo>
                  <a:cubicBezTo>
                    <a:pt x="6" y="48"/>
                    <a:pt x="3" y="44"/>
                    <a:pt x="0" y="40"/>
                  </a:cubicBezTo>
                  <a:cubicBezTo>
                    <a:pt x="8" y="24"/>
                    <a:pt x="12" y="10"/>
                    <a:pt x="13" y="5"/>
                  </a:cubicBezTo>
                  <a:close/>
                </a:path>
              </a:pathLst>
            </a:custGeom>
            <a:solidFill>
              <a:srgbClr val="FDD083"/>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143"/>
            <p:cNvSpPr/>
            <p:nvPr/>
          </p:nvSpPr>
          <p:spPr bwMode="auto">
            <a:xfrm>
              <a:off x="3459956" y="1270000"/>
              <a:ext cx="158750" cy="98425"/>
            </a:xfrm>
            <a:custGeom>
              <a:avLst/>
              <a:gdLst>
                <a:gd name="T0" fmla="*/ 30 w 72"/>
                <a:gd name="T1" fmla="*/ 1 h 44"/>
                <a:gd name="T2" fmla="*/ 0 w 72"/>
                <a:gd name="T3" fmla="*/ 9 h 44"/>
                <a:gd name="T4" fmla="*/ 54 w 72"/>
                <a:gd name="T5" fmla="*/ 43 h 44"/>
                <a:gd name="T6" fmla="*/ 72 w 72"/>
                <a:gd name="T7" fmla="*/ 24 h 44"/>
                <a:gd name="T8" fmla="*/ 71 w 72"/>
                <a:gd name="T9" fmla="*/ 20 h 44"/>
                <a:gd name="T10" fmla="*/ 30 w 72"/>
                <a:gd name="T11" fmla="*/ 1 h 44"/>
              </a:gdLst>
              <a:ahLst/>
              <a:cxnLst>
                <a:cxn ang="0">
                  <a:pos x="T0" y="T1"/>
                </a:cxn>
                <a:cxn ang="0">
                  <a:pos x="T2" y="T3"/>
                </a:cxn>
                <a:cxn ang="0">
                  <a:pos x="T4" y="T5"/>
                </a:cxn>
                <a:cxn ang="0">
                  <a:pos x="T6" y="T7"/>
                </a:cxn>
                <a:cxn ang="0">
                  <a:pos x="T8" y="T9"/>
                </a:cxn>
                <a:cxn ang="0">
                  <a:pos x="T10" y="T11"/>
                </a:cxn>
              </a:cxnLst>
              <a:rect l="0" t="0" r="r" b="b"/>
              <a:pathLst>
                <a:path w="72" h="44">
                  <a:moveTo>
                    <a:pt x="30" y="1"/>
                  </a:moveTo>
                  <a:cubicBezTo>
                    <a:pt x="24" y="0"/>
                    <a:pt x="0" y="8"/>
                    <a:pt x="0" y="9"/>
                  </a:cubicBezTo>
                  <a:cubicBezTo>
                    <a:pt x="0" y="11"/>
                    <a:pt x="50" y="44"/>
                    <a:pt x="54" y="43"/>
                  </a:cubicBezTo>
                  <a:cubicBezTo>
                    <a:pt x="56" y="43"/>
                    <a:pt x="68" y="29"/>
                    <a:pt x="72" y="24"/>
                  </a:cubicBezTo>
                  <a:cubicBezTo>
                    <a:pt x="71" y="20"/>
                    <a:pt x="71" y="20"/>
                    <a:pt x="71" y="20"/>
                  </a:cubicBezTo>
                  <a:cubicBezTo>
                    <a:pt x="66" y="17"/>
                    <a:pt x="36" y="1"/>
                    <a:pt x="30" y="1"/>
                  </a:cubicBezTo>
                  <a:close/>
                </a:path>
              </a:pathLst>
            </a:custGeom>
            <a:solidFill>
              <a:srgbClr val="1F1F1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144"/>
            <p:cNvSpPr/>
            <p:nvPr/>
          </p:nvSpPr>
          <p:spPr bwMode="auto">
            <a:xfrm>
              <a:off x="3232944" y="838200"/>
              <a:ext cx="765175" cy="427038"/>
            </a:xfrm>
            <a:custGeom>
              <a:avLst/>
              <a:gdLst>
                <a:gd name="T0" fmla="*/ 173 w 345"/>
                <a:gd name="T1" fmla="*/ 0 h 193"/>
                <a:gd name="T2" fmla="*/ 173 w 345"/>
                <a:gd name="T3" fmla="*/ 193 h 193"/>
                <a:gd name="T4" fmla="*/ 173 w 345"/>
                <a:gd name="T5" fmla="*/ 0 h 193"/>
              </a:gdLst>
              <a:ahLst/>
              <a:cxnLst>
                <a:cxn ang="0">
                  <a:pos x="T0" y="T1"/>
                </a:cxn>
                <a:cxn ang="0">
                  <a:pos x="T2" y="T3"/>
                </a:cxn>
                <a:cxn ang="0">
                  <a:pos x="T4" y="T5"/>
                </a:cxn>
              </a:cxnLst>
              <a:rect l="0" t="0" r="r" b="b"/>
              <a:pathLst>
                <a:path w="345" h="193">
                  <a:moveTo>
                    <a:pt x="173" y="0"/>
                  </a:moveTo>
                  <a:cubicBezTo>
                    <a:pt x="0" y="0"/>
                    <a:pt x="70" y="193"/>
                    <a:pt x="173" y="193"/>
                  </a:cubicBezTo>
                  <a:cubicBezTo>
                    <a:pt x="275" y="193"/>
                    <a:pt x="345" y="0"/>
                    <a:pt x="173" y="0"/>
                  </a:cubicBezTo>
                  <a:close/>
                </a:path>
              </a:pathLst>
            </a:custGeom>
            <a:solidFill>
              <a:srgbClr val="FDD083"/>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145"/>
            <p:cNvSpPr/>
            <p:nvPr/>
          </p:nvSpPr>
          <p:spPr bwMode="auto">
            <a:xfrm>
              <a:off x="3361531" y="742950"/>
              <a:ext cx="519113" cy="392113"/>
            </a:xfrm>
            <a:custGeom>
              <a:avLst/>
              <a:gdLst>
                <a:gd name="T0" fmla="*/ 114 w 234"/>
                <a:gd name="T1" fmla="*/ 66 h 177"/>
                <a:gd name="T2" fmla="*/ 153 w 234"/>
                <a:gd name="T3" fmla="*/ 64 h 177"/>
                <a:gd name="T4" fmla="*/ 206 w 234"/>
                <a:gd name="T5" fmla="*/ 130 h 177"/>
                <a:gd name="T6" fmla="*/ 222 w 234"/>
                <a:gd name="T7" fmla="*/ 135 h 177"/>
                <a:gd name="T8" fmla="*/ 119 w 234"/>
                <a:gd name="T9" fmla="*/ 0 h 177"/>
                <a:gd name="T10" fmla="*/ 10 w 234"/>
                <a:gd name="T11" fmla="*/ 131 h 177"/>
                <a:gd name="T12" fmla="*/ 30 w 234"/>
                <a:gd name="T13" fmla="*/ 131 h 177"/>
                <a:gd name="T14" fmla="*/ 114 w 234"/>
                <a:gd name="T15" fmla="*/ 66 h 1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4" h="177">
                  <a:moveTo>
                    <a:pt x="114" y="66"/>
                  </a:moveTo>
                  <a:cubicBezTo>
                    <a:pt x="133" y="66"/>
                    <a:pt x="141" y="58"/>
                    <a:pt x="153" y="64"/>
                  </a:cubicBezTo>
                  <a:cubicBezTo>
                    <a:pt x="178" y="75"/>
                    <a:pt x="200" y="108"/>
                    <a:pt x="206" y="130"/>
                  </a:cubicBezTo>
                  <a:cubicBezTo>
                    <a:pt x="215" y="164"/>
                    <a:pt x="210" y="161"/>
                    <a:pt x="222" y="135"/>
                  </a:cubicBezTo>
                  <a:cubicBezTo>
                    <a:pt x="234" y="110"/>
                    <a:pt x="204" y="0"/>
                    <a:pt x="119" y="0"/>
                  </a:cubicBezTo>
                  <a:cubicBezTo>
                    <a:pt x="33" y="0"/>
                    <a:pt x="0" y="90"/>
                    <a:pt x="10" y="131"/>
                  </a:cubicBezTo>
                  <a:cubicBezTo>
                    <a:pt x="22" y="177"/>
                    <a:pt x="22" y="166"/>
                    <a:pt x="30" y="131"/>
                  </a:cubicBezTo>
                  <a:cubicBezTo>
                    <a:pt x="37" y="96"/>
                    <a:pt x="53" y="68"/>
                    <a:pt x="114" y="66"/>
                  </a:cubicBezTo>
                  <a:close/>
                </a:path>
              </a:pathLst>
            </a:custGeom>
            <a:solidFill>
              <a:srgbClr val="603913"/>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146"/>
            <p:cNvSpPr/>
            <p:nvPr/>
          </p:nvSpPr>
          <p:spPr bwMode="auto">
            <a:xfrm>
              <a:off x="3390106" y="822325"/>
              <a:ext cx="468313" cy="290513"/>
            </a:xfrm>
            <a:custGeom>
              <a:avLst/>
              <a:gdLst>
                <a:gd name="T0" fmla="*/ 150 w 211"/>
                <a:gd name="T1" fmla="*/ 29 h 131"/>
                <a:gd name="T2" fmla="*/ 71 w 211"/>
                <a:gd name="T3" fmla="*/ 64 h 131"/>
                <a:gd name="T4" fmla="*/ 84 w 211"/>
                <a:gd name="T5" fmla="*/ 47 h 131"/>
                <a:gd name="T6" fmla="*/ 36 w 211"/>
                <a:gd name="T7" fmla="*/ 73 h 131"/>
                <a:gd name="T8" fmla="*/ 45 w 211"/>
                <a:gd name="T9" fmla="*/ 56 h 131"/>
                <a:gd name="T10" fmla="*/ 23 w 211"/>
                <a:gd name="T11" fmla="*/ 111 h 131"/>
                <a:gd name="T12" fmla="*/ 13 w 211"/>
                <a:gd name="T13" fmla="*/ 104 h 131"/>
                <a:gd name="T14" fmla="*/ 8 w 211"/>
                <a:gd name="T15" fmla="*/ 40 h 131"/>
                <a:gd name="T16" fmla="*/ 141 w 211"/>
                <a:gd name="T17" fmla="*/ 0 h 131"/>
                <a:gd name="T18" fmla="*/ 204 w 211"/>
                <a:gd name="T19" fmla="*/ 43 h 131"/>
                <a:gd name="T20" fmla="*/ 197 w 211"/>
                <a:gd name="T21" fmla="*/ 104 h 131"/>
                <a:gd name="T22" fmla="*/ 188 w 211"/>
                <a:gd name="T23" fmla="*/ 103 h 131"/>
                <a:gd name="T24" fmla="*/ 150 w 211"/>
                <a:gd name="T25" fmla="*/ 29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1" h="131">
                  <a:moveTo>
                    <a:pt x="150" y="29"/>
                  </a:moveTo>
                  <a:cubicBezTo>
                    <a:pt x="138" y="40"/>
                    <a:pt x="96" y="64"/>
                    <a:pt x="71" y="64"/>
                  </a:cubicBezTo>
                  <a:cubicBezTo>
                    <a:pt x="78" y="59"/>
                    <a:pt x="82" y="53"/>
                    <a:pt x="84" y="47"/>
                  </a:cubicBezTo>
                  <a:cubicBezTo>
                    <a:pt x="86" y="40"/>
                    <a:pt x="51" y="71"/>
                    <a:pt x="36" y="73"/>
                  </a:cubicBezTo>
                  <a:cubicBezTo>
                    <a:pt x="44" y="64"/>
                    <a:pt x="45" y="60"/>
                    <a:pt x="45" y="56"/>
                  </a:cubicBezTo>
                  <a:cubicBezTo>
                    <a:pt x="22" y="68"/>
                    <a:pt x="22" y="92"/>
                    <a:pt x="23" y="111"/>
                  </a:cubicBezTo>
                  <a:cubicBezTo>
                    <a:pt x="23" y="131"/>
                    <a:pt x="12" y="125"/>
                    <a:pt x="13" y="104"/>
                  </a:cubicBezTo>
                  <a:cubicBezTo>
                    <a:pt x="15" y="83"/>
                    <a:pt x="0" y="57"/>
                    <a:pt x="8" y="40"/>
                  </a:cubicBezTo>
                  <a:cubicBezTo>
                    <a:pt x="15" y="23"/>
                    <a:pt x="111" y="0"/>
                    <a:pt x="141" y="0"/>
                  </a:cubicBezTo>
                  <a:cubicBezTo>
                    <a:pt x="171" y="0"/>
                    <a:pt x="196" y="30"/>
                    <a:pt x="204" y="43"/>
                  </a:cubicBezTo>
                  <a:cubicBezTo>
                    <a:pt x="211" y="56"/>
                    <a:pt x="197" y="92"/>
                    <a:pt x="197" y="104"/>
                  </a:cubicBezTo>
                  <a:cubicBezTo>
                    <a:pt x="198" y="115"/>
                    <a:pt x="188" y="128"/>
                    <a:pt x="188" y="103"/>
                  </a:cubicBezTo>
                  <a:cubicBezTo>
                    <a:pt x="188" y="79"/>
                    <a:pt x="173" y="53"/>
                    <a:pt x="150" y="29"/>
                  </a:cubicBezTo>
                  <a:close/>
                </a:path>
              </a:pathLst>
            </a:custGeom>
            <a:solidFill>
              <a:srgbClr val="603913"/>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147"/>
            <p:cNvSpPr/>
            <p:nvPr/>
          </p:nvSpPr>
          <p:spPr bwMode="auto">
            <a:xfrm>
              <a:off x="3809206" y="985837"/>
              <a:ext cx="60325" cy="117475"/>
            </a:xfrm>
            <a:custGeom>
              <a:avLst/>
              <a:gdLst>
                <a:gd name="T0" fmla="*/ 19 w 27"/>
                <a:gd name="T1" fmla="*/ 2 h 53"/>
                <a:gd name="T2" fmla="*/ 24 w 27"/>
                <a:gd name="T3" fmla="*/ 29 h 53"/>
                <a:gd name="T4" fmla="*/ 8 w 27"/>
                <a:gd name="T5" fmla="*/ 52 h 53"/>
                <a:gd name="T6" fmla="*/ 3 w 27"/>
                <a:gd name="T7" fmla="*/ 25 h 53"/>
                <a:gd name="T8" fmla="*/ 19 w 27"/>
                <a:gd name="T9" fmla="*/ 2 h 53"/>
              </a:gdLst>
              <a:ahLst/>
              <a:cxnLst>
                <a:cxn ang="0">
                  <a:pos x="T0" y="T1"/>
                </a:cxn>
                <a:cxn ang="0">
                  <a:pos x="T2" y="T3"/>
                </a:cxn>
                <a:cxn ang="0">
                  <a:pos x="T4" y="T5"/>
                </a:cxn>
                <a:cxn ang="0">
                  <a:pos x="T6" y="T7"/>
                </a:cxn>
                <a:cxn ang="0">
                  <a:pos x="T8" y="T9"/>
                </a:cxn>
              </a:cxnLst>
              <a:rect l="0" t="0" r="r" b="b"/>
              <a:pathLst>
                <a:path w="27" h="53">
                  <a:moveTo>
                    <a:pt x="19" y="2"/>
                  </a:moveTo>
                  <a:cubicBezTo>
                    <a:pt x="25" y="3"/>
                    <a:pt x="27" y="15"/>
                    <a:pt x="24" y="29"/>
                  </a:cubicBezTo>
                  <a:cubicBezTo>
                    <a:pt x="21" y="43"/>
                    <a:pt x="14" y="53"/>
                    <a:pt x="8" y="52"/>
                  </a:cubicBezTo>
                  <a:cubicBezTo>
                    <a:pt x="2" y="51"/>
                    <a:pt x="0" y="38"/>
                    <a:pt x="3" y="25"/>
                  </a:cubicBezTo>
                  <a:cubicBezTo>
                    <a:pt x="6" y="11"/>
                    <a:pt x="13" y="0"/>
                    <a:pt x="19" y="2"/>
                  </a:cubicBezTo>
                  <a:close/>
                </a:path>
              </a:pathLst>
            </a:custGeom>
            <a:solidFill>
              <a:srgbClr val="FDD083"/>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148"/>
            <p:cNvSpPr/>
            <p:nvPr/>
          </p:nvSpPr>
          <p:spPr bwMode="auto">
            <a:xfrm>
              <a:off x="3356769" y="985837"/>
              <a:ext cx="61913" cy="117475"/>
            </a:xfrm>
            <a:custGeom>
              <a:avLst/>
              <a:gdLst>
                <a:gd name="T0" fmla="*/ 8 w 28"/>
                <a:gd name="T1" fmla="*/ 2 h 53"/>
                <a:gd name="T2" fmla="*/ 3 w 28"/>
                <a:gd name="T3" fmla="*/ 29 h 53"/>
                <a:gd name="T4" fmla="*/ 19 w 28"/>
                <a:gd name="T5" fmla="*/ 52 h 53"/>
                <a:gd name="T6" fmla="*/ 25 w 28"/>
                <a:gd name="T7" fmla="*/ 25 h 53"/>
                <a:gd name="T8" fmla="*/ 8 w 28"/>
                <a:gd name="T9" fmla="*/ 2 h 53"/>
              </a:gdLst>
              <a:ahLst/>
              <a:cxnLst>
                <a:cxn ang="0">
                  <a:pos x="T0" y="T1"/>
                </a:cxn>
                <a:cxn ang="0">
                  <a:pos x="T2" y="T3"/>
                </a:cxn>
                <a:cxn ang="0">
                  <a:pos x="T4" y="T5"/>
                </a:cxn>
                <a:cxn ang="0">
                  <a:pos x="T6" y="T7"/>
                </a:cxn>
                <a:cxn ang="0">
                  <a:pos x="T8" y="T9"/>
                </a:cxn>
              </a:cxnLst>
              <a:rect l="0" t="0" r="r" b="b"/>
              <a:pathLst>
                <a:path w="28" h="53">
                  <a:moveTo>
                    <a:pt x="8" y="2"/>
                  </a:moveTo>
                  <a:cubicBezTo>
                    <a:pt x="2" y="3"/>
                    <a:pt x="0" y="15"/>
                    <a:pt x="3" y="29"/>
                  </a:cubicBezTo>
                  <a:cubicBezTo>
                    <a:pt x="6" y="43"/>
                    <a:pt x="13" y="53"/>
                    <a:pt x="19" y="52"/>
                  </a:cubicBezTo>
                  <a:cubicBezTo>
                    <a:pt x="25" y="51"/>
                    <a:pt x="28" y="38"/>
                    <a:pt x="25" y="25"/>
                  </a:cubicBezTo>
                  <a:cubicBezTo>
                    <a:pt x="22" y="11"/>
                    <a:pt x="14" y="0"/>
                    <a:pt x="8" y="2"/>
                  </a:cubicBezTo>
                  <a:close/>
                </a:path>
              </a:pathLst>
            </a:custGeom>
            <a:solidFill>
              <a:srgbClr val="FDD083"/>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149"/>
            <p:cNvSpPr/>
            <p:nvPr/>
          </p:nvSpPr>
          <p:spPr bwMode="auto">
            <a:xfrm>
              <a:off x="3815556" y="1481137"/>
              <a:ext cx="65088" cy="123825"/>
            </a:xfrm>
            <a:custGeom>
              <a:avLst/>
              <a:gdLst>
                <a:gd name="T0" fmla="*/ 20 w 29"/>
                <a:gd name="T1" fmla="*/ 54 h 56"/>
                <a:gd name="T2" fmla="*/ 0 w 29"/>
                <a:gd name="T3" fmla="*/ 6 h 56"/>
                <a:gd name="T4" fmla="*/ 8 w 29"/>
                <a:gd name="T5" fmla="*/ 0 h 56"/>
                <a:gd name="T6" fmla="*/ 29 w 29"/>
                <a:gd name="T7" fmla="*/ 48 h 56"/>
                <a:gd name="T8" fmla="*/ 20 w 29"/>
                <a:gd name="T9" fmla="*/ 54 h 56"/>
              </a:gdLst>
              <a:ahLst/>
              <a:cxnLst>
                <a:cxn ang="0">
                  <a:pos x="T0" y="T1"/>
                </a:cxn>
                <a:cxn ang="0">
                  <a:pos x="T2" y="T3"/>
                </a:cxn>
                <a:cxn ang="0">
                  <a:pos x="T4" y="T5"/>
                </a:cxn>
                <a:cxn ang="0">
                  <a:pos x="T6" y="T7"/>
                </a:cxn>
                <a:cxn ang="0">
                  <a:pos x="T8" y="T9"/>
                </a:cxn>
              </a:cxnLst>
              <a:rect l="0" t="0" r="r" b="b"/>
              <a:pathLst>
                <a:path w="29" h="56">
                  <a:moveTo>
                    <a:pt x="20" y="54"/>
                  </a:moveTo>
                  <a:cubicBezTo>
                    <a:pt x="16" y="56"/>
                    <a:pt x="0" y="9"/>
                    <a:pt x="0" y="6"/>
                  </a:cubicBezTo>
                  <a:cubicBezTo>
                    <a:pt x="1" y="5"/>
                    <a:pt x="4" y="3"/>
                    <a:pt x="8" y="0"/>
                  </a:cubicBezTo>
                  <a:cubicBezTo>
                    <a:pt x="29" y="48"/>
                    <a:pt x="29" y="48"/>
                    <a:pt x="29" y="48"/>
                  </a:cubicBezTo>
                  <a:cubicBezTo>
                    <a:pt x="24" y="51"/>
                    <a:pt x="21" y="53"/>
                    <a:pt x="20" y="54"/>
                  </a:cubicBezTo>
                  <a:close/>
                </a:path>
              </a:pathLst>
            </a:custGeom>
            <a:solidFill>
              <a:srgbClr val="DF1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150"/>
            <p:cNvSpPr/>
            <p:nvPr/>
          </p:nvSpPr>
          <p:spPr bwMode="auto">
            <a:xfrm>
              <a:off x="3629819" y="1290637"/>
              <a:ext cx="381000" cy="431800"/>
            </a:xfrm>
            <a:custGeom>
              <a:avLst/>
              <a:gdLst>
                <a:gd name="T0" fmla="*/ 72 w 172"/>
                <a:gd name="T1" fmla="*/ 0 h 195"/>
                <a:gd name="T2" fmla="*/ 168 w 172"/>
                <a:gd name="T3" fmla="*/ 65 h 195"/>
                <a:gd name="T4" fmla="*/ 128 w 172"/>
                <a:gd name="T5" fmla="*/ 123 h 195"/>
                <a:gd name="T6" fmla="*/ 107 w 172"/>
                <a:gd name="T7" fmla="*/ 76 h 195"/>
                <a:gd name="T8" fmla="*/ 109 w 172"/>
                <a:gd name="T9" fmla="*/ 73 h 195"/>
                <a:gd name="T10" fmla="*/ 70 w 172"/>
                <a:gd name="T11" fmla="*/ 57 h 195"/>
                <a:gd name="T12" fmla="*/ 101 w 172"/>
                <a:gd name="T13" fmla="*/ 173 h 195"/>
                <a:gd name="T14" fmla="*/ 0 w 172"/>
                <a:gd name="T15" fmla="*/ 195 h 195"/>
                <a:gd name="T16" fmla="*/ 1 w 172"/>
                <a:gd name="T17" fmla="*/ 13 h 195"/>
                <a:gd name="T18" fmla="*/ 72 w 172"/>
                <a:gd name="T19" fmla="*/ 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 h="195">
                  <a:moveTo>
                    <a:pt x="72" y="0"/>
                  </a:moveTo>
                  <a:cubicBezTo>
                    <a:pt x="80" y="1"/>
                    <a:pt x="161" y="36"/>
                    <a:pt x="168" y="65"/>
                  </a:cubicBezTo>
                  <a:cubicBezTo>
                    <a:pt x="172" y="84"/>
                    <a:pt x="148" y="107"/>
                    <a:pt x="128" y="123"/>
                  </a:cubicBezTo>
                  <a:cubicBezTo>
                    <a:pt x="107" y="76"/>
                    <a:pt x="107" y="76"/>
                    <a:pt x="107" y="76"/>
                  </a:cubicBezTo>
                  <a:cubicBezTo>
                    <a:pt x="109" y="73"/>
                    <a:pt x="109" y="75"/>
                    <a:pt x="109" y="73"/>
                  </a:cubicBezTo>
                  <a:cubicBezTo>
                    <a:pt x="110" y="66"/>
                    <a:pt x="72" y="52"/>
                    <a:pt x="70" y="57"/>
                  </a:cubicBezTo>
                  <a:cubicBezTo>
                    <a:pt x="67" y="61"/>
                    <a:pt x="103" y="162"/>
                    <a:pt x="101" y="173"/>
                  </a:cubicBezTo>
                  <a:cubicBezTo>
                    <a:pt x="100" y="178"/>
                    <a:pt x="50" y="194"/>
                    <a:pt x="0" y="195"/>
                  </a:cubicBezTo>
                  <a:cubicBezTo>
                    <a:pt x="1" y="13"/>
                    <a:pt x="1" y="13"/>
                    <a:pt x="1" y="13"/>
                  </a:cubicBezTo>
                  <a:cubicBezTo>
                    <a:pt x="20" y="11"/>
                    <a:pt x="64" y="0"/>
                    <a:pt x="72" y="0"/>
                  </a:cubicBezTo>
                  <a:close/>
                </a:path>
              </a:pathLst>
            </a:custGeom>
            <a:solidFill>
              <a:srgbClr val="DF1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151"/>
            <p:cNvSpPr/>
            <p:nvPr/>
          </p:nvSpPr>
          <p:spPr bwMode="auto">
            <a:xfrm>
              <a:off x="3833019" y="1470025"/>
              <a:ext cx="63500" cy="117475"/>
            </a:xfrm>
            <a:custGeom>
              <a:avLst/>
              <a:gdLst>
                <a:gd name="T0" fmla="*/ 28 w 28"/>
                <a:gd name="T1" fmla="*/ 47 h 53"/>
                <a:gd name="T2" fmla="*/ 21 w 28"/>
                <a:gd name="T3" fmla="*/ 53 h 53"/>
                <a:gd name="T4" fmla="*/ 0 w 28"/>
                <a:gd name="T5" fmla="*/ 5 h 53"/>
                <a:gd name="T6" fmla="*/ 7 w 28"/>
                <a:gd name="T7" fmla="*/ 0 h 53"/>
                <a:gd name="T8" fmla="*/ 28 w 28"/>
                <a:gd name="T9" fmla="*/ 47 h 53"/>
              </a:gdLst>
              <a:ahLst/>
              <a:cxnLst>
                <a:cxn ang="0">
                  <a:pos x="T0" y="T1"/>
                </a:cxn>
                <a:cxn ang="0">
                  <a:pos x="T2" y="T3"/>
                </a:cxn>
                <a:cxn ang="0">
                  <a:pos x="T4" y="T5"/>
                </a:cxn>
                <a:cxn ang="0">
                  <a:pos x="T6" y="T7"/>
                </a:cxn>
                <a:cxn ang="0">
                  <a:pos x="T8" y="T9"/>
                </a:cxn>
              </a:cxnLst>
              <a:rect l="0" t="0" r="r" b="b"/>
              <a:pathLst>
                <a:path w="28" h="53">
                  <a:moveTo>
                    <a:pt x="28" y="47"/>
                  </a:moveTo>
                  <a:cubicBezTo>
                    <a:pt x="26" y="49"/>
                    <a:pt x="23" y="51"/>
                    <a:pt x="21" y="53"/>
                  </a:cubicBezTo>
                  <a:cubicBezTo>
                    <a:pt x="0" y="5"/>
                    <a:pt x="0" y="5"/>
                    <a:pt x="0" y="5"/>
                  </a:cubicBezTo>
                  <a:cubicBezTo>
                    <a:pt x="2" y="4"/>
                    <a:pt x="5" y="2"/>
                    <a:pt x="7" y="0"/>
                  </a:cubicBezTo>
                  <a:lnTo>
                    <a:pt x="28" y="47"/>
                  </a:lnTo>
                  <a:close/>
                </a:path>
              </a:pathLst>
            </a:custGeom>
            <a:solidFill>
              <a:srgbClr val="FAD404"/>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152"/>
            <p:cNvSpPr/>
            <p:nvPr/>
          </p:nvSpPr>
          <p:spPr bwMode="auto">
            <a:xfrm>
              <a:off x="3848894" y="1458912"/>
              <a:ext cx="65088" cy="114300"/>
            </a:xfrm>
            <a:custGeom>
              <a:avLst/>
              <a:gdLst>
                <a:gd name="T0" fmla="*/ 21 w 29"/>
                <a:gd name="T1" fmla="*/ 52 h 52"/>
                <a:gd name="T2" fmla="*/ 0 w 29"/>
                <a:gd name="T3" fmla="*/ 5 h 52"/>
                <a:gd name="T4" fmla="*/ 8 w 29"/>
                <a:gd name="T5" fmla="*/ 0 h 52"/>
                <a:gd name="T6" fmla="*/ 29 w 29"/>
                <a:gd name="T7" fmla="*/ 47 h 52"/>
                <a:gd name="T8" fmla="*/ 21 w 29"/>
                <a:gd name="T9" fmla="*/ 52 h 52"/>
              </a:gdLst>
              <a:ahLst/>
              <a:cxnLst>
                <a:cxn ang="0">
                  <a:pos x="T0" y="T1"/>
                </a:cxn>
                <a:cxn ang="0">
                  <a:pos x="T2" y="T3"/>
                </a:cxn>
                <a:cxn ang="0">
                  <a:pos x="T4" y="T5"/>
                </a:cxn>
                <a:cxn ang="0">
                  <a:pos x="T6" y="T7"/>
                </a:cxn>
                <a:cxn ang="0">
                  <a:pos x="T8" y="T9"/>
                </a:cxn>
              </a:cxnLst>
              <a:rect l="0" t="0" r="r" b="b"/>
              <a:pathLst>
                <a:path w="29" h="52">
                  <a:moveTo>
                    <a:pt x="21" y="52"/>
                  </a:moveTo>
                  <a:cubicBezTo>
                    <a:pt x="0" y="5"/>
                    <a:pt x="0" y="5"/>
                    <a:pt x="0" y="5"/>
                  </a:cubicBezTo>
                  <a:cubicBezTo>
                    <a:pt x="3" y="3"/>
                    <a:pt x="6" y="2"/>
                    <a:pt x="8" y="0"/>
                  </a:cubicBezTo>
                  <a:cubicBezTo>
                    <a:pt x="29" y="47"/>
                    <a:pt x="29" y="47"/>
                    <a:pt x="29" y="47"/>
                  </a:cubicBezTo>
                  <a:cubicBezTo>
                    <a:pt x="26" y="49"/>
                    <a:pt x="24" y="51"/>
                    <a:pt x="21" y="5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153"/>
            <p:cNvSpPr/>
            <p:nvPr/>
          </p:nvSpPr>
          <p:spPr bwMode="auto">
            <a:xfrm>
              <a:off x="3896519" y="1573212"/>
              <a:ext cx="11113" cy="26988"/>
            </a:xfrm>
            <a:custGeom>
              <a:avLst/>
              <a:gdLst>
                <a:gd name="T0" fmla="*/ 0 w 5"/>
                <a:gd name="T1" fmla="*/ 0 h 12"/>
                <a:gd name="T2" fmla="*/ 5 w 5"/>
                <a:gd name="T3" fmla="*/ 12 h 12"/>
                <a:gd name="T4" fmla="*/ 0 w 5"/>
                <a:gd name="T5" fmla="*/ 0 h 12"/>
                <a:gd name="T6" fmla="*/ 0 w 5"/>
                <a:gd name="T7" fmla="*/ 0 h 12"/>
              </a:gdLst>
              <a:ahLst/>
              <a:cxnLst>
                <a:cxn ang="0">
                  <a:pos x="T0" y="T1"/>
                </a:cxn>
                <a:cxn ang="0">
                  <a:pos x="T2" y="T3"/>
                </a:cxn>
                <a:cxn ang="0">
                  <a:pos x="T4" y="T5"/>
                </a:cxn>
                <a:cxn ang="0">
                  <a:pos x="T6" y="T7"/>
                </a:cxn>
              </a:cxnLst>
              <a:rect l="0" t="0" r="r" b="b"/>
              <a:pathLst>
                <a:path w="5" h="12">
                  <a:moveTo>
                    <a:pt x="0" y="0"/>
                  </a:moveTo>
                  <a:cubicBezTo>
                    <a:pt x="5" y="12"/>
                    <a:pt x="5" y="12"/>
                    <a:pt x="5" y="12"/>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154"/>
            <p:cNvSpPr/>
            <p:nvPr/>
          </p:nvSpPr>
          <p:spPr bwMode="auto">
            <a:xfrm>
              <a:off x="3848894" y="1470025"/>
              <a:ext cx="47625" cy="103188"/>
            </a:xfrm>
            <a:custGeom>
              <a:avLst/>
              <a:gdLst>
                <a:gd name="T0" fmla="*/ 0 w 21"/>
                <a:gd name="T1" fmla="*/ 0 h 47"/>
                <a:gd name="T2" fmla="*/ 0 w 21"/>
                <a:gd name="T3" fmla="*/ 0 h 47"/>
                <a:gd name="T4" fmla="*/ 21 w 21"/>
                <a:gd name="T5" fmla="*/ 47 h 47"/>
                <a:gd name="T6" fmla="*/ 21 w 21"/>
                <a:gd name="T7" fmla="*/ 47 h 47"/>
                <a:gd name="T8" fmla="*/ 0 w 21"/>
                <a:gd name="T9" fmla="*/ 0 h 47"/>
              </a:gdLst>
              <a:ahLst/>
              <a:cxnLst>
                <a:cxn ang="0">
                  <a:pos x="T0" y="T1"/>
                </a:cxn>
                <a:cxn ang="0">
                  <a:pos x="T2" y="T3"/>
                </a:cxn>
                <a:cxn ang="0">
                  <a:pos x="T4" y="T5"/>
                </a:cxn>
                <a:cxn ang="0">
                  <a:pos x="T6" y="T7"/>
                </a:cxn>
                <a:cxn ang="0">
                  <a:pos x="T8" y="T9"/>
                </a:cxn>
              </a:cxnLst>
              <a:rect l="0" t="0" r="r" b="b"/>
              <a:pathLst>
                <a:path w="21" h="47">
                  <a:moveTo>
                    <a:pt x="0" y="0"/>
                  </a:moveTo>
                  <a:cubicBezTo>
                    <a:pt x="0" y="0"/>
                    <a:pt x="0" y="0"/>
                    <a:pt x="0" y="0"/>
                  </a:cubicBezTo>
                  <a:cubicBezTo>
                    <a:pt x="21" y="47"/>
                    <a:pt x="21" y="47"/>
                    <a:pt x="21" y="47"/>
                  </a:cubicBezTo>
                  <a:cubicBezTo>
                    <a:pt x="21" y="47"/>
                    <a:pt x="21" y="47"/>
                    <a:pt x="21" y="47"/>
                  </a:cubicBez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155"/>
            <p:cNvSpPr/>
            <p:nvPr/>
          </p:nvSpPr>
          <p:spPr bwMode="auto">
            <a:xfrm>
              <a:off x="3629819" y="1544637"/>
              <a:ext cx="207963" cy="60325"/>
            </a:xfrm>
            <a:custGeom>
              <a:avLst/>
              <a:gdLst>
                <a:gd name="T0" fmla="*/ 89 w 94"/>
                <a:gd name="T1" fmla="*/ 0 h 27"/>
                <a:gd name="T2" fmla="*/ 94 w 94"/>
                <a:gd name="T3" fmla="*/ 15 h 27"/>
                <a:gd name="T4" fmla="*/ 7 w 94"/>
                <a:gd name="T5" fmla="*/ 27 h 27"/>
                <a:gd name="T6" fmla="*/ 0 w 94"/>
                <a:gd name="T7" fmla="*/ 27 h 27"/>
                <a:gd name="T8" fmla="*/ 0 w 94"/>
                <a:gd name="T9" fmla="*/ 12 h 27"/>
                <a:gd name="T10" fmla="*/ 89 w 94"/>
                <a:gd name="T11" fmla="*/ 0 h 27"/>
              </a:gdLst>
              <a:ahLst/>
              <a:cxnLst>
                <a:cxn ang="0">
                  <a:pos x="T0" y="T1"/>
                </a:cxn>
                <a:cxn ang="0">
                  <a:pos x="T2" y="T3"/>
                </a:cxn>
                <a:cxn ang="0">
                  <a:pos x="T4" y="T5"/>
                </a:cxn>
                <a:cxn ang="0">
                  <a:pos x="T6" y="T7"/>
                </a:cxn>
                <a:cxn ang="0">
                  <a:pos x="T8" y="T9"/>
                </a:cxn>
                <a:cxn ang="0">
                  <a:pos x="T10" y="T11"/>
                </a:cxn>
              </a:cxnLst>
              <a:rect l="0" t="0" r="r" b="b"/>
              <a:pathLst>
                <a:path w="94" h="27">
                  <a:moveTo>
                    <a:pt x="89" y="0"/>
                  </a:moveTo>
                  <a:cubicBezTo>
                    <a:pt x="94" y="15"/>
                    <a:pt x="94" y="15"/>
                    <a:pt x="94" y="15"/>
                  </a:cubicBezTo>
                  <a:cubicBezTo>
                    <a:pt x="92" y="16"/>
                    <a:pt x="56" y="27"/>
                    <a:pt x="7" y="27"/>
                  </a:cubicBezTo>
                  <a:cubicBezTo>
                    <a:pt x="5" y="27"/>
                    <a:pt x="2" y="27"/>
                    <a:pt x="0" y="27"/>
                  </a:cubicBezTo>
                  <a:cubicBezTo>
                    <a:pt x="0" y="12"/>
                    <a:pt x="0" y="12"/>
                    <a:pt x="0" y="12"/>
                  </a:cubicBezTo>
                  <a:cubicBezTo>
                    <a:pt x="51" y="13"/>
                    <a:pt x="89" y="1"/>
                    <a:pt x="89" y="0"/>
                  </a:cubicBezTo>
                  <a:close/>
                </a:path>
              </a:pathLst>
            </a:custGeom>
            <a:solidFill>
              <a:srgbClr val="FAD404"/>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156"/>
            <p:cNvSpPr/>
            <p:nvPr/>
          </p:nvSpPr>
          <p:spPr bwMode="auto">
            <a:xfrm>
              <a:off x="3629819" y="1576387"/>
              <a:ext cx="217488" cy="60325"/>
            </a:xfrm>
            <a:custGeom>
              <a:avLst/>
              <a:gdLst>
                <a:gd name="T0" fmla="*/ 93 w 98"/>
                <a:gd name="T1" fmla="*/ 0 h 27"/>
                <a:gd name="T2" fmla="*/ 98 w 98"/>
                <a:gd name="T3" fmla="*/ 14 h 27"/>
                <a:gd name="T4" fmla="*/ 7 w 98"/>
                <a:gd name="T5" fmla="*/ 27 h 27"/>
                <a:gd name="T6" fmla="*/ 0 w 98"/>
                <a:gd name="T7" fmla="*/ 27 h 27"/>
                <a:gd name="T8" fmla="*/ 0 w 98"/>
                <a:gd name="T9" fmla="*/ 12 h 27"/>
                <a:gd name="T10" fmla="*/ 93 w 98"/>
                <a:gd name="T11" fmla="*/ 0 h 27"/>
              </a:gdLst>
              <a:ahLst/>
              <a:cxnLst>
                <a:cxn ang="0">
                  <a:pos x="T0" y="T1"/>
                </a:cxn>
                <a:cxn ang="0">
                  <a:pos x="T2" y="T3"/>
                </a:cxn>
                <a:cxn ang="0">
                  <a:pos x="T4" y="T5"/>
                </a:cxn>
                <a:cxn ang="0">
                  <a:pos x="T6" y="T7"/>
                </a:cxn>
                <a:cxn ang="0">
                  <a:pos x="T8" y="T9"/>
                </a:cxn>
                <a:cxn ang="0">
                  <a:pos x="T10" y="T11"/>
                </a:cxn>
              </a:cxnLst>
              <a:rect l="0" t="0" r="r" b="b"/>
              <a:pathLst>
                <a:path w="98" h="27">
                  <a:moveTo>
                    <a:pt x="93" y="0"/>
                  </a:moveTo>
                  <a:cubicBezTo>
                    <a:pt x="98" y="14"/>
                    <a:pt x="98" y="14"/>
                    <a:pt x="98" y="14"/>
                  </a:cubicBezTo>
                  <a:cubicBezTo>
                    <a:pt x="95" y="15"/>
                    <a:pt x="58" y="27"/>
                    <a:pt x="7" y="27"/>
                  </a:cubicBezTo>
                  <a:cubicBezTo>
                    <a:pt x="5" y="27"/>
                    <a:pt x="2" y="27"/>
                    <a:pt x="0" y="27"/>
                  </a:cubicBezTo>
                  <a:cubicBezTo>
                    <a:pt x="0" y="12"/>
                    <a:pt x="0" y="12"/>
                    <a:pt x="0" y="12"/>
                  </a:cubicBezTo>
                  <a:cubicBezTo>
                    <a:pt x="53" y="13"/>
                    <a:pt x="93" y="0"/>
                    <a:pt x="93"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157"/>
            <p:cNvSpPr/>
            <p:nvPr/>
          </p:nvSpPr>
          <p:spPr bwMode="auto">
            <a:xfrm>
              <a:off x="3629819" y="1319212"/>
              <a:ext cx="1588" cy="39688"/>
            </a:xfrm>
            <a:custGeom>
              <a:avLst/>
              <a:gdLst>
                <a:gd name="T0" fmla="*/ 1 w 1"/>
                <a:gd name="T1" fmla="*/ 0 h 25"/>
                <a:gd name="T2" fmla="*/ 0 w 1"/>
                <a:gd name="T3" fmla="*/ 25 h 25"/>
                <a:gd name="T4" fmla="*/ 1 w 1"/>
                <a:gd name="T5" fmla="*/ 0 h 25"/>
                <a:gd name="T6" fmla="*/ 1 w 1"/>
                <a:gd name="T7" fmla="*/ 0 h 25"/>
              </a:gdLst>
              <a:ahLst/>
              <a:cxnLst>
                <a:cxn ang="0">
                  <a:pos x="T0" y="T1"/>
                </a:cxn>
                <a:cxn ang="0">
                  <a:pos x="T2" y="T3"/>
                </a:cxn>
                <a:cxn ang="0">
                  <a:pos x="T4" y="T5"/>
                </a:cxn>
                <a:cxn ang="0">
                  <a:pos x="T6" y="T7"/>
                </a:cxn>
              </a:cxnLst>
              <a:rect l="0" t="0" r="r" b="b"/>
              <a:pathLst>
                <a:path w="1" h="25">
                  <a:moveTo>
                    <a:pt x="1" y="0"/>
                  </a:moveTo>
                  <a:lnTo>
                    <a:pt x="0" y="25"/>
                  </a:lnTo>
                  <a:lnTo>
                    <a:pt x="1" y="0"/>
                  </a:lnTo>
                  <a:lnTo>
                    <a:pt x="1" y="0"/>
                  </a:lnTo>
                  <a:close/>
                </a:path>
              </a:pathLst>
            </a:custGeom>
            <a:solidFill>
              <a:srgbClr val="1F1F1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158"/>
            <p:cNvSpPr/>
            <p:nvPr/>
          </p:nvSpPr>
          <p:spPr bwMode="auto">
            <a:xfrm>
              <a:off x="3767931" y="1498600"/>
              <a:ext cx="80963" cy="119063"/>
            </a:xfrm>
            <a:custGeom>
              <a:avLst/>
              <a:gdLst>
                <a:gd name="T0" fmla="*/ 24 w 37"/>
                <a:gd name="T1" fmla="*/ 5 h 54"/>
                <a:gd name="T2" fmla="*/ 6 w 37"/>
                <a:gd name="T3" fmla="*/ 5 h 54"/>
                <a:gd name="T4" fmla="*/ 10 w 37"/>
                <a:gd name="T5" fmla="*/ 20 h 54"/>
                <a:gd name="T6" fmla="*/ 5 w 37"/>
                <a:gd name="T7" fmla="*/ 35 h 54"/>
                <a:gd name="T8" fmla="*/ 27 w 37"/>
                <a:gd name="T9" fmla="*/ 50 h 54"/>
                <a:gd name="T10" fmla="*/ 37 w 37"/>
                <a:gd name="T11" fmla="*/ 40 h 54"/>
                <a:gd name="T12" fmla="*/ 24 w 37"/>
                <a:gd name="T13" fmla="*/ 5 h 54"/>
              </a:gdLst>
              <a:ahLst/>
              <a:cxnLst>
                <a:cxn ang="0">
                  <a:pos x="T0" y="T1"/>
                </a:cxn>
                <a:cxn ang="0">
                  <a:pos x="T2" y="T3"/>
                </a:cxn>
                <a:cxn ang="0">
                  <a:pos x="T4" y="T5"/>
                </a:cxn>
                <a:cxn ang="0">
                  <a:pos x="T6" y="T7"/>
                </a:cxn>
                <a:cxn ang="0">
                  <a:pos x="T8" y="T9"/>
                </a:cxn>
                <a:cxn ang="0">
                  <a:pos x="T10" y="T11"/>
                </a:cxn>
                <a:cxn ang="0">
                  <a:pos x="T12" y="T13"/>
                </a:cxn>
              </a:cxnLst>
              <a:rect l="0" t="0" r="r" b="b"/>
              <a:pathLst>
                <a:path w="37" h="54">
                  <a:moveTo>
                    <a:pt x="24" y="5"/>
                  </a:moveTo>
                  <a:cubicBezTo>
                    <a:pt x="18" y="2"/>
                    <a:pt x="10" y="0"/>
                    <a:pt x="6" y="5"/>
                  </a:cubicBezTo>
                  <a:cubicBezTo>
                    <a:pt x="0" y="12"/>
                    <a:pt x="10" y="20"/>
                    <a:pt x="10" y="20"/>
                  </a:cubicBezTo>
                  <a:cubicBezTo>
                    <a:pt x="10" y="20"/>
                    <a:pt x="0" y="23"/>
                    <a:pt x="5" y="35"/>
                  </a:cubicBezTo>
                  <a:cubicBezTo>
                    <a:pt x="9" y="47"/>
                    <a:pt x="19" y="54"/>
                    <a:pt x="27" y="50"/>
                  </a:cubicBezTo>
                  <a:cubicBezTo>
                    <a:pt x="31" y="48"/>
                    <a:pt x="34" y="44"/>
                    <a:pt x="37" y="40"/>
                  </a:cubicBezTo>
                  <a:cubicBezTo>
                    <a:pt x="29" y="24"/>
                    <a:pt x="26" y="10"/>
                    <a:pt x="24" y="5"/>
                  </a:cubicBezTo>
                  <a:close/>
                </a:path>
              </a:pathLst>
            </a:custGeom>
            <a:solidFill>
              <a:srgbClr val="FDD083"/>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159"/>
            <p:cNvSpPr/>
            <p:nvPr/>
          </p:nvSpPr>
          <p:spPr bwMode="auto">
            <a:xfrm>
              <a:off x="3631406" y="1270000"/>
              <a:ext cx="158750" cy="98425"/>
            </a:xfrm>
            <a:custGeom>
              <a:avLst/>
              <a:gdLst>
                <a:gd name="T0" fmla="*/ 41 w 71"/>
                <a:gd name="T1" fmla="*/ 1 h 44"/>
                <a:gd name="T2" fmla="*/ 71 w 71"/>
                <a:gd name="T3" fmla="*/ 9 h 44"/>
                <a:gd name="T4" fmla="*/ 18 w 71"/>
                <a:gd name="T5" fmla="*/ 43 h 44"/>
                <a:gd name="T6" fmla="*/ 0 w 71"/>
                <a:gd name="T7" fmla="*/ 24 h 44"/>
                <a:gd name="T8" fmla="*/ 0 w 71"/>
                <a:gd name="T9" fmla="*/ 20 h 44"/>
                <a:gd name="T10" fmla="*/ 41 w 71"/>
                <a:gd name="T11" fmla="*/ 1 h 44"/>
              </a:gdLst>
              <a:ahLst/>
              <a:cxnLst>
                <a:cxn ang="0">
                  <a:pos x="T0" y="T1"/>
                </a:cxn>
                <a:cxn ang="0">
                  <a:pos x="T2" y="T3"/>
                </a:cxn>
                <a:cxn ang="0">
                  <a:pos x="T4" y="T5"/>
                </a:cxn>
                <a:cxn ang="0">
                  <a:pos x="T6" y="T7"/>
                </a:cxn>
                <a:cxn ang="0">
                  <a:pos x="T8" y="T9"/>
                </a:cxn>
                <a:cxn ang="0">
                  <a:pos x="T10" y="T11"/>
                </a:cxn>
              </a:cxnLst>
              <a:rect l="0" t="0" r="r" b="b"/>
              <a:pathLst>
                <a:path w="71" h="44">
                  <a:moveTo>
                    <a:pt x="41" y="1"/>
                  </a:moveTo>
                  <a:cubicBezTo>
                    <a:pt x="47" y="0"/>
                    <a:pt x="71" y="8"/>
                    <a:pt x="71" y="9"/>
                  </a:cubicBezTo>
                  <a:cubicBezTo>
                    <a:pt x="71" y="11"/>
                    <a:pt x="21" y="44"/>
                    <a:pt x="18" y="43"/>
                  </a:cubicBezTo>
                  <a:cubicBezTo>
                    <a:pt x="15" y="43"/>
                    <a:pt x="4" y="29"/>
                    <a:pt x="0" y="24"/>
                  </a:cubicBezTo>
                  <a:cubicBezTo>
                    <a:pt x="0" y="20"/>
                    <a:pt x="0" y="20"/>
                    <a:pt x="0" y="20"/>
                  </a:cubicBezTo>
                  <a:cubicBezTo>
                    <a:pt x="5" y="17"/>
                    <a:pt x="35" y="1"/>
                    <a:pt x="41" y="1"/>
                  </a:cubicBezTo>
                  <a:close/>
                </a:path>
              </a:pathLst>
            </a:custGeom>
            <a:solidFill>
              <a:srgbClr val="1F1F1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160"/>
            <p:cNvSpPr/>
            <p:nvPr/>
          </p:nvSpPr>
          <p:spPr bwMode="auto">
            <a:xfrm>
              <a:off x="3617119" y="1314450"/>
              <a:ext cx="14288" cy="407988"/>
            </a:xfrm>
            <a:custGeom>
              <a:avLst/>
              <a:gdLst>
                <a:gd name="T0" fmla="*/ 8 w 9"/>
                <a:gd name="T1" fmla="*/ 28 h 257"/>
                <a:gd name="T2" fmla="*/ 9 w 9"/>
                <a:gd name="T3" fmla="*/ 0 h 257"/>
                <a:gd name="T4" fmla="*/ 5 w 9"/>
                <a:gd name="T5" fmla="*/ 1 h 257"/>
                <a:gd name="T6" fmla="*/ 0 w 9"/>
                <a:gd name="T7" fmla="*/ 0 h 257"/>
                <a:gd name="T8" fmla="*/ 1 w 9"/>
                <a:gd name="T9" fmla="*/ 28 h 257"/>
                <a:gd name="T10" fmla="*/ 1 w 9"/>
                <a:gd name="T11" fmla="*/ 119 h 257"/>
                <a:gd name="T12" fmla="*/ 2 w 9"/>
                <a:gd name="T13" fmla="*/ 194 h 257"/>
                <a:gd name="T14" fmla="*/ 1 w 9"/>
                <a:gd name="T15" fmla="*/ 257 h 257"/>
                <a:gd name="T16" fmla="*/ 4 w 9"/>
                <a:gd name="T17" fmla="*/ 257 h 257"/>
                <a:gd name="T18" fmla="*/ 4 w 9"/>
                <a:gd name="T19" fmla="*/ 257 h 257"/>
                <a:gd name="T20" fmla="*/ 5 w 9"/>
                <a:gd name="T21" fmla="*/ 257 h 257"/>
                <a:gd name="T22" fmla="*/ 9 w 9"/>
                <a:gd name="T23" fmla="*/ 257 h 257"/>
                <a:gd name="T24" fmla="*/ 8 w 9"/>
                <a:gd name="T25" fmla="*/ 28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57">
                  <a:moveTo>
                    <a:pt x="8" y="28"/>
                  </a:moveTo>
                  <a:lnTo>
                    <a:pt x="9" y="0"/>
                  </a:lnTo>
                  <a:lnTo>
                    <a:pt x="5" y="1"/>
                  </a:lnTo>
                  <a:lnTo>
                    <a:pt x="0" y="0"/>
                  </a:lnTo>
                  <a:lnTo>
                    <a:pt x="1" y="28"/>
                  </a:lnTo>
                  <a:lnTo>
                    <a:pt x="1" y="119"/>
                  </a:lnTo>
                  <a:lnTo>
                    <a:pt x="2" y="194"/>
                  </a:lnTo>
                  <a:lnTo>
                    <a:pt x="1" y="257"/>
                  </a:lnTo>
                  <a:lnTo>
                    <a:pt x="4" y="257"/>
                  </a:lnTo>
                  <a:lnTo>
                    <a:pt x="4" y="257"/>
                  </a:lnTo>
                  <a:lnTo>
                    <a:pt x="5" y="257"/>
                  </a:lnTo>
                  <a:lnTo>
                    <a:pt x="9" y="257"/>
                  </a:lnTo>
                  <a:lnTo>
                    <a:pt x="8" y="28"/>
                  </a:lnTo>
                  <a:close/>
                </a:path>
              </a:pathLst>
            </a:custGeom>
            <a:solidFill>
              <a:srgbClr val="1F1F1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161"/>
            <p:cNvSpPr/>
            <p:nvPr/>
          </p:nvSpPr>
          <p:spPr bwMode="auto">
            <a:xfrm>
              <a:off x="3577431" y="1509712"/>
              <a:ext cx="92075" cy="39688"/>
            </a:xfrm>
            <a:custGeom>
              <a:avLst/>
              <a:gdLst>
                <a:gd name="T0" fmla="*/ 36 w 42"/>
                <a:gd name="T1" fmla="*/ 0 h 18"/>
                <a:gd name="T2" fmla="*/ 22 w 42"/>
                <a:gd name="T3" fmla="*/ 0 h 18"/>
                <a:gd name="T4" fmla="*/ 20 w 42"/>
                <a:gd name="T5" fmla="*/ 0 h 18"/>
                <a:gd name="T6" fmla="*/ 6 w 42"/>
                <a:gd name="T7" fmla="*/ 0 h 18"/>
                <a:gd name="T8" fmla="*/ 0 w 42"/>
                <a:gd name="T9" fmla="*/ 5 h 18"/>
                <a:gd name="T10" fmla="*/ 0 w 42"/>
                <a:gd name="T11" fmla="*/ 12 h 18"/>
                <a:gd name="T12" fmla="*/ 6 w 42"/>
                <a:gd name="T13" fmla="*/ 18 h 18"/>
                <a:gd name="T14" fmla="*/ 20 w 42"/>
                <a:gd name="T15" fmla="*/ 18 h 18"/>
                <a:gd name="T16" fmla="*/ 22 w 42"/>
                <a:gd name="T17" fmla="*/ 18 h 18"/>
                <a:gd name="T18" fmla="*/ 36 w 42"/>
                <a:gd name="T19" fmla="*/ 18 h 18"/>
                <a:gd name="T20" fmla="*/ 42 w 42"/>
                <a:gd name="T21" fmla="*/ 12 h 18"/>
                <a:gd name="T22" fmla="*/ 42 w 42"/>
                <a:gd name="T23" fmla="*/ 5 h 18"/>
                <a:gd name="T24" fmla="*/ 36 w 42"/>
                <a:gd name="T25"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18">
                  <a:moveTo>
                    <a:pt x="36" y="0"/>
                  </a:moveTo>
                  <a:cubicBezTo>
                    <a:pt x="22" y="0"/>
                    <a:pt x="22" y="0"/>
                    <a:pt x="22" y="0"/>
                  </a:cubicBezTo>
                  <a:cubicBezTo>
                    <a:pt x="20" y="0"/>
                    <a:pt x="20" y="0"/>
                    <a:pt x="20" y="0"/>
                  </a:cubicBezTo>
                  <a:cubicBezTo>
                    <a:pt x="6" y="0"/>
                    <a:pt x="6" y="0"/>
                    <a:pt x="6" y="0"/>
                  </a:cubicBezTo>
                  <a:cubicBezTo>
                    <a:pt x="3" y="0"/>
                    <a:pt x="0" y="2"/>
                    <a:pt x="0" y="5"/>
                  </a:cubicBezTo>
                  <a:cubicBezTo>
                    <a:pt x="0" y="12"/>
                    <a:pt x="0" y="12"/>
                    <a:pt x="0" y="12"/>
                  </a:cubicBezTo>
                  <a:cubicBezTo>
                    <a:pt x="0" y="15"/>
                    <a:pt x="3" y="18"/>
                    <a:pt x="6" y="18"/>
                  </a:cubicBezTo>
                  <a:cubicBezTo>
                    <a:pt x="20" y="18"/>
                    <a:pt x="20" y="18"/>
                    <a:pt x="20" y="18"/>
                  </a:cubicBezTo>
                  <a:cubicBezTo>
                    <a:pt x="22" y="18"/>
                    <a:pt x="22" y="18"/>
                    <a:pt x="22" y="18"/>
                  </a:cubicBezTo>
                  <a:cubicBezTo>
                    <a:pt x="36" y="18"/>
                    <a:pt x="36" y="18"/>
                    <a:pt x="36" y="18"/>
                  </a:cubicBezTo>
                  <a:cubicBezTo>
                    <a:pt x="39" y="18"/>
                    <a:pt x="42" y="15"/>
                    <a:pt x="42" y="12"/>
                  </a:cubicBezTo>
                  <a:cubicBezTo>
                    <a:pt x="42" y="5"/>
                    <a:pt x="42" y="5"/>
                    <a:pt x="42" y="5"/>
                  </a:cubicBezTo>
                  <a:cubicBezTo>
                    <a:pt x="42" y="2"/>
                    <a:pt x="39" y="0"/>
                    <a:pt x="36" y="0"/>
                  </a:cubicBezTo>
                  <a:close/>
                </a:path>
              </a:pathLst>
            </a:custGeom>
            <a:solidFill>
              <a:srgbClr val="F7CD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162"/>
            <p:cNvSpPr/>
            <p:nvPr/>
          </p:nvSpPr>
          <p:spPr bwMode="auto">
            <a:xfrm>
              <a:off x="3579019" y="1441450"/>
              <a:ext cx="90488" cy="39688"/>
            </a:xfrm>
            <a:custGeom>
              <a:avLst/>
              <a:gdLst>
                <a:gd name="T0" fmla="*/ 36 w 41"/>
                <a:gd name="T1" fmla="*/ 0 h 18"/>
                <a:gd name="T2" fmla="*/ 21 w 41"/>
                <a:gd name="T3" fmla="*/ 0 h 18"/>
                <a:gd name="T4" fmla="*/ 20 w 41"/>
                <a:gd name="T5" fmla="*/ 0 h 18"/>
                <a:gd name="T6" fmla="*/ 5 w 41"/>
                <a:gd name="T7" fmla="*/ 0 h 18"/>
                <a:gd name="T8" fmla="*/ 0 w 41"/>
                <a:gd name="T9" fmla="*/ 5 h 18"/>
                <a:gd name="T10" fmla="*/ 0 w 41"/>
                <a:gd name="T11" fmla="*/ 12 h 18"/>
                <a:gd name="T12" fmla="*/ 5 w 41"/>
                <a:gd name="T13" fmla="*/ 18 h 18"/>
                <a:gd name="T14" fmla="*/ 20 w 41"/>
                <a:gd name="T15" fmla="*/ 18 h 18"/>
                <a:gd name="T16" fmla="*/ 21 w 41"/>
                <a:gd name="T17" fmla="*/ 18 h 18"/>
                <a:gd name="T18" fmla="*/ 36 w 41"/>
                <a:gd name="T19" fmla="*/ 18 h 18"/>
                <a:gd name="T20" fmla="*/ 41 w 41"/>
                <a:gd name="T21" fmla="*/ 12 h 18"/>
                <a:gd name="T22" fmla="*/ 41 w 41"/>
                <a:gd name="T23" fmla="*/ 5 h 18"/>
                <a:gd name="T24" fmla="*/ 36 w 41"/>
                <a:gd name="T25"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18">
                  <a:moveTo>
                    <a:pt x="36" y="0"/>
                  </a:moveTo>
                  <a:cubicBezTo>
                    <a:pt x="21" y="0"/>
                    <a:pt x="21" y="0"/>
                    <a:pt x="21" y="0"/>
                  </a:cubicBezTo>
                  <a:cubicBezTo>
                    <a:pt x="20" y="0"/>
                    <a:pt x="20" y="0"/>
                    <a:pt x="20" y="0"/>
                  </a:cubicBezTo>
                  <a:cubicBezTo>
                    <a:pt x="5" y="0"/>
                    <a:pt x="5" y="0"/>
                    <a:pt x="5" y="0"/>
                  </a:cubicBezTo>
                  <a:cubicBezTo>
                    <a:pt x="2" y="0"/>
                    <a:pt x="0" y="2"/>
                    <a:pt x="0" y="5"/>
                  </a:cubicBezTo>
                  <a:cubicBezTo>
                    <a:pt x="0" y="12"/>
                    <a:pt x="0" y="12"/>
                    <a:pt x="0" y="12"/>
                  </a:cubicBezTo>
                  <a:cubicBezTo>
                    <a:pt x="0" y="15"/>
                    <a:pt x="2" y="18"/>
                    <a:pt x="5" y="18"/>
                  </a:cubicBezTo>
                  <a:cubicBezTo>
                    <a:pt x="20" y="18"/>
                    <a:pt x="20" y="18"/>
                    <a:pt x="20" y="18"/>
                  </a:cubicBezTo>
                  <a:cubicBezTo>
                    <a:pt x="21" y="18"/>
                    <a:pt x="21" y="18"/>
                    <a:pt x="21" y="18"/>
                  </a:cubicBezTo>
                  <a:cubicBezTo>
                    <a:pt x="36" y="18"/>
                    <a:pt x="36" y="18"/>
                    <a:pt x="36" y="18"/>
                  </a:cubicBezTo>
                  <a:cubicBezTo>
                    <a:pt x="39" y="18"/>
                    <a:pt x="41" y="15"/>
                    <a:pt x="41" y="12"/>
                  </a:cubicBezTo>
                  <a:cubicBezTo>
                    <a:pt x="41" y="5"/>
                    <a:pt x="41" y="5"/>
                    <a:pt x="41" y="5"/>
                  </a:cubicBezTo>
                  <a:cubicBezTo>
                    <a:pt x="41" y="2"/>
                    <a:pt x="39" y="0"/>
                    <a:pt x="36" y="0"/>
                  </a:cubicBezTo>
                  <a:close/>
                </a:path>
              </a:pathLst>
            </a:custGeom>
            <a:solidFill>
              <a:srgbClr val="F7CD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163"/>
            <p:cNvSpPr/>
            <p:nvPr/>
          </p:nvSpPr>
          <p:spPr bwMode="auto">
            <a:xfrm>
              <a:off x="3579019" y="1371600"/>
              <a:ext cx="93663" cy="41275"/>
            </a:xfrm>
            <a:custGeom>
              <a:avLst/>
              <a:gdLst>
                <a:gd name="T0" fmla="*/ 36 w 42"/>
                <a:gd name="T1" fmla="*/ 0 h 18"/>
                <a:gd name="T2" fmla="*/ 22 w 42"/>
                <a:gd name="T3" fmla="*/ 0 h 18"/>
                <a:gd name="T4" fmla="*/ 20 w 42"/>
                <a:gd name="T5" fmla="*/ 0 h 18"/>
                <a:gd name="T6" fmla="*/ 6 w 42"/>
                <a:gd name="T7" fmla="*/ 0 h 18"/>
                <a:gd name="T8" fmla="*/ 0 w 42"/>
                <a:gd name="T9" fmla="*/ 6 h 18"/>
                <a:gd name="T10" fmla="*/ 0 w 42"/>
                <a:gd name="T11" fmla="*/ 13 h 18"/>
                <a:gd name="T12" fmla="*/ 6 w 42"/>
                <a:gd name="T13" fmla="*/ 18 h 18"/>
                <a:gd name="T14" fmla="*/ 20 w 42"/>
                <a:gd name="T15" fmla="*/ 18 h 18"/>
                <a:gd name="T16" fmla="*/ 22 w 42"/>
                <a:gd name="T17" fmla="*/ 18 h 18"/>
                <a:gd name="T18" fmla="*/ 36 w 42"/>
                <a:gd name="T19" fmla="*/ 18 h 18"/>
                <a:gd name="T20" fmla="*/ 42 w 42"/>
                <a:gd name="T21" fmla="*/ 13 h 18"/>
                <a:gd name="T22" fmla="*/ 42 w 42"/>
                <a:gd name="T23" fmla="*/ 6 h 18"/>
                <a:gd name="T24" fmla="*/ 36 w 42"/>
                <a:gd name="T25"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18">
                  <a:moveTo>
                    <a:pt x="36" y="0"/>
                  </a:moveTo>
                  <a:cubicBezTo>
                    <a:pt x="22" y="0"/>
                    <a:pt x="22" y="0"/>
                    <a:pt x="22" y="0"/>
                  </a:cubicBezTo>
                  <a:cubicBezTo>
                    <a:pt x="20" y="0"/>
                    <a:pt x="20" y="0"/>
                    <a:pt x="20" y="0"/>
                  </a:cubicBezTo>
                  <a:cubicBezTo>
                    <a:pt x="6" y="0"/>
                    <a:pt x="6" y="0"/>
                    <a:pt x="6" y="0"/>
                  </a:cubicBezTo>
                  <a:cubicBezTo>
                    <a:pt x="3" y="0"/>
                    <a:pt x="0" y="3"/>
                    <a:pt x="0" y="6"/>
                  </a:cubicBezTo>
                  <a:cubicBezTo>
                    <a:pt x="0" y="13"/>
                    <a:pt x="0" y="13"/>
                    <a:pt x="0" y="13"/>
                  </a:cubicBezTo>
                  <a:cubicBezTo>
                    <a:pt x="0" y="16"/>
                    <a:pt x="3" y="18"/>
                    <a:pt x="6" y="18"/>
                  </a:cubicBezTo>
                  <a:cubicBezTo>
                    <a:pt x="20" y="18"/>
                    <a:pt x="20" y="18"/>
                    <a:pt x="20" y="18"/>
                  </a:cubicBezTo>
                  <a:cubicBezTo>
                    <a:pt x="22" y="18"/>
                    <a:pt x="22" y="18"/>
                    <a:pt x="22" y="18"/>
                  </a:cubicBezTo>
                  <a:cubicBezTo>
                    <a:pt x="36" y="18"/>
                    <a:pt x="36" y="18"/>
                    <a:pt x="36" y="18"/>
                  </a:cubicBezTo>
                  <a:cubicBezTo>
                    <a:pt x="39" y="18"/>
                    <a:pt x="42" y="16"/>
                    <a:pt x="42" y="13"/>
                  </a:cubicBezTo>
                  <a:cubicBezTo>
                    <a:pt x="42" y="6"/>
                    <a:pt x="42" y="6"/>
                    <a:pt x="42" y="6"/>
                  </a:cubicBezTo>
                  <a:cubicBezTo>
                    <a:pt x="42" y="3"/>
                    <a:pt x="39" y="0"/>
                    <a:pt x="36" y="0"/>
                  </a:cubicBezTo>
                  <a:close/>
                </a:path>
              </a:pathLst>
            </a:custGeom>
            <a:solidFill>
              <a:srgbClr val="F7CD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164"/>
            <p:cNvSpPr>
              <a:spLocks noEditPoints="1"/>
            </p:cNvSpPr>
            <p:nvPr/>
          </p:nvSpPr>
          <p:spPr bwMode="auto">
            <a:xfrm>
              <a:off x="3361531" y="938212"/>
              <a:ext cx="508000" cy="349250"/>
            </a:xfrm>
            <a:custGeom>
              <a:avLst/>
              <a:gdLst>
                <a:gd name="T0" fmla="*/ 219 w 229"/>
                <a:gd name="T1" fmla="*/ 13 h 158"/>
                <a:gd name="T2" fmla="*/ 114 w 229"/>
                <a:gd name="T3" fmla="*/ 0 h 158"/>
                <a:gd name="T4" fmla="*/ 10 w 229"/>
                <a:gd name="T5" fmla="*/ 13 h 158"/>
                <a:gd name="T6" fmla="*/ 2 w 229"/>
                <a:gd name="T7" fmla="*/ 31 h 158"/>
                <a:gd name="T8" fmla="*/ 5 w 229"/>
                <a:gd name="T9" fmla="*/ 57 h 158"/>
                <a:gd name="T10" fmla="*/ 21 w 229"/>
                <a:gd name="T11" fmla="*/ 106 h 158"/>
                <a:gd name="T12" fmla="*/ 116 w 229"/>
                <a:gd name="T13" fmla="*/ 158 h 158"/>
                <a:gd name="T14" fmla="*/ 221 w 229"/>
                <a:gd name="T15" fmla="*/ 60 h 158"/>
                <a:gd name="T16" fmla="*/ 226 w 229"/>
                <a:gd name="T17" fmla="*/ 32 h 158"/>
                <a:gd name="T18" fmla="*/ 226 w 229"/>
                <a:gd name="T19" fmla="*/ 18 h 158"/>
                <a:gd name="T20" fmla="*/ 157 w 229"/>
                <a:gd name="T21" fmla="*/ 91 h 158"/>
                <a:gd name="T22" fmla="*/ 152 w 229"/>
                <a:gd name="T23" fmla="*/ 92 h 158"/>
                <a:gd name="T24" fmla="*/ 149 w 229"/>
                <a:gd name="T25" fmla="*/ 92 h 158"/>
                <a:gd name="T26" fmla="*/ 144 w 229"/>
                <a:gd name="T27" fmla="*/ 93 h 158"/>
                <a:gd name="T28" fmla="*/ 140 w 229"/>
                <a:gd name="T29" fmla="*/ 93 h 158"/>
                <a:gd name="T30" fmla="*/ 134 w 229"/>
                <a:gd name="T31" fmla="*/ 92 h 158"/>
                <a:gd name="T32" fmla="*/ 133 w 229"/>
                <a:gd name="T33" fmla="*/ 92 h 158"/>
                <a:gd name="T34" fmla="*/ 133 w 229"/>
                <a:gd name="T35" fmla="*/ 91 h 158"/>
                <a:gd name="T36" fmla="*/ 132 w 229"/>
                <a:gd name="T37" fmla="*/ 91 h 158"/>
                <a:gd name="T38" fmla="*/ 132 w 229"/>
                <a:gd name="T39" fmla="*/ 90 h 158"/>
                <a:gd name="T40" fmla="*/ 129 w 229"/>
                <a:gd name="T41" fmla="*/ 73 h 158"/>
                <a:gd name="T42" fmla="*/ 128 w 229"/>
                <a:gd name="T43" fmla="*/ 68 h 158"/>
                <a:gd name="T44" fmla="*/ 127 w 229"/>
                <a:gd name="T45" fmla="*/ 63 h 158"/>
                <a:gd name="T46" fmla="*/ 123 w 229"/>
                <a:gd name="T47" fmla="*/ 63 h 158"/>
                <a:gd name="T48" fmla="*/ 126 w 229"/>
                <a:gd name="T49" fmla="*/ 62 h 158"/>
                <a:gd name="T50" fmla="*/ 126 w 229"/>
                <a:gd name="T51" fmla="*/ 60 h 158"/>
                <a:gd name="T52" fmla="*/ 115 w 229"/>
                <a:gd name="T53" fmla="*/ 49 h 158"/>
                <a:gd name="T54" fmla="*/ 114 w 229"/>
                <a:gd name="T55" fmla="*/ 49 h 158"/>
                <a:gd name="T56" fmla="*/ 103 w 229"/>
                <a:gd name="T57" fmla="*/ 60 h 158"/>
                <a:gd name="T58" fmla="*/ 102 w 229"/>
                <a:gd name="T59" fmla="*/ 62 h 158"/>
                <a:gd name="T60" fmla="*/ 102 w 229"/>
                <a:gd name="T61" fmla="*/ 64 h 158"/>
                <a:gd name="T62" fmla="*/ 100 w 229"/>
                <a:gd name="T63" fmla="*/ 70 h 158"/>
                <a:gd name="T64" fmla="*/ 100 w 229"/>
                <a:gd name="T65" fmla="*/ 73 h 158"/>
                <a:gd name="T66" fmla="*/ 99 w 229"/>
                <a:gd name="T67" fmla="*/ 75 h 158"/>
                <a:gd name="T68" fmla="*/ 98 w 229"/>
                <a:gd name="T69" fmla="*/ 85 h 158"/>
                <a:gd name="T70" fmla="*/ 97 w 229"/>
                <a:gd name="T71" fmla="*/ 90 h 158"/>
                <a:gd name="T72" fmla="*/ 89 w 229"/>
                <a:gd name="T73" fmla="*/ 93 h 158"/>
                <a:gd name="T74" fmla="*/ 82 w 229"/>
                <a:gd name="T75" fmla="*/ 93 h 158"/>
                <a:gd name="T76" fmla="*/ 78 w 229"/>
                <a:gd name="T77" fmla="*/ 92 h 158"/>
                <a:gd name="T78" fmla="*/ 75 w 229"/>
                <a:gd name="T79" fmla="*/ 92 h 158"/>
                <a:gd name="T80" fmla="*/ 18 w 229"/>
                <a:gd name="T81" fmla="*/ 20 h 158"/>
                <a:gd name="T82" fmla="*/ 211 w 229"/>
                <a:gd name="T83" fmla="*/ 20 h 158"/>
                <a:gd name="T84" fmla="*/ 89 w 229"/>
                <a:gd name="T85" fmla="*/ 103 h 158"/>
                <a:gd name="T86" fmla="*/ 114 w 229"/>
                <a:gd name="T87" fmla="*/ 61 h 158"/>
                <a:gd name="T88" fmla="*/ 140 w 229"/>
                <a:gd name="T89" fmla="*/ 103 h 158"/>
                <a:gd name="T90" fmla="*/ 199 w 229"/>
                <a:gd name="T91" fmla="*/ 102 h 158"/>
                <a:gd name="T92" fmla="*/ 114 w 229"/>
                <a:gd name="T93" fmla="*/ 148 h 158"/>
                <a:gd name="T94" fmla="*/ 30 w 229"/>
                <a:gd name="T95" fmla="*/ 102 h 158"/>
                <a:gd name="T96" fmla="*/ 89 w 229"/>
                <a:gd name="T97" fmla="*/ 10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9" h="158">
                  <a:moveTo>
                    <a:pt x="226" y="18"/>
                  </a:moveTo>
                  <a:cubicBezTo>
                    <a:pt x="224" y="15"/>
                    <a:pt x="222" y="14"/>
                    <a:pt x="219" y="13"/>
                  </a:cubicBezTo>
                  <a:cubicBezTo>
                    <a:pt x="218" y="13"/>
                    <a:pt x="218" y="13"/>
                    <a:pt x="218" y="13"/>
                  </a:cubicBezTo>
                  <a:cubicBezTo>
                    <a:pt x="204" y="1"/>
                    <a:pt x="129" y="0"/>
                    <a:pt x="114" y="0"/>
                  </a:cubicBezTo>
                  <a:cubicBezTo>
                    <a:pt x="99" y="0"/>
                    <a:pt x="25" y="1"/>
                    <a:pt x="10" y="13"/>
                  </a:cubicBezTo>
                  <a:cubicBezTo>
                    <a:pt x="10" y="13"/>
                    <a:pt x="10" y="13"/>
                    <a:pt x="10" y="13"/>
                  </a:cubicBezTo>
                  <a:cubicBezTo>
                    <a:pt x="7" y="14"/>
                    <a:pt x="4" y="15"/>
                    <a:pt x="3" y="18"/>
                  </a:cubicBezTo>
                  <a:cubicBezTo>
                    <a:pt x="0" y="23"/>
                    <a:pt x="2" y="30"/>
                    <a:pt x="2" y="31"/>
                  </a:cubicBezTo>
                  <a:cubicBezTo>
                    <a:pt x="2" y="32"/>
                    <a:pt x="2" y="32"/>
                    <a:pt x="2" y="32"/>
                  </a:cubicBezTo>
                  <a:cubicBezTo>
                    <a:pt x="5" y="57"/>
                    <a:pt x="5" y="57"/>
                    <a:pt x="5" y="57"/>
                  </a:cubicBezTo>
                  <a:cubicBezTo>
                    <a:pt x="5" y="58"/>
                    <a:pt x="6" y="59"/>
                    <a:pt x="8" y="60"/>
                  </a:cubicBezTo>
                  <a:cubicBezTo>
                    <a:pt x="9" y="71"/>
                    <a:pt x="12" y="88"/>
                    <a:pt x="21" y="106"/>
                  </a:cubicBezTo>
                  <a:cubicBezTo>
                    <a:pt x="33" y="130"/>
                    <a:pt x="58" y="158"/>
                    <a:pt x="112" y="158"/>
                  </a:cubicBezTo>
                  <a:cubicBezTo>
                    <a:pt x="116" y="158"/>
                    <a:pt x="116" y="158"/>
                    <a:pt x="116" y="158"/>
                  </a:cubicBezTo>
                  <a:cubicBezTo>
                    <a:pt x="171" y="158"/>
                    <a:pt x="196" y="130"/>
                    <a:pt x="207" y="106"/>
                  </a:cubicBezTo>
                  <a:cubicBezTo>
                    <a:pt x="216" y="88"/>
                    <a:pt x="219" y="71"/>
                    <a:pt x="221" y="60"/>
                  </a:cubicBezTo>
                  <a:cubicBezTo>
                    <a:pt x="222" y="59"/>
                    <a:pt x="223" y="58"/>
                    <a:pt x="223" y="57"/>
                  </a:cubicBezTo>
                  <a:cubicBezTo>
                    <a:pt x="226" y="32"/>
                    <a:pt x="226" y="32"/>
                    <a:pt x="226" y="32"/>
                  </a:cubicBezTo>
                  <a:cubicBezTo>
                    <a:pt x="227" y="31"/>
                    <a:pt x="227" y="31"/>
                    <a:pt x="227" y="31"/>
                  </a:cubicBezTo>
                  <a:cubicBezTo>
                    <a:pt x="227" y="30"/>
                    <a:pt x="229" y="23"/>
                    <a:pt x="226" y="18"/>
                  </a:cubicBezTo>
                  <a:close/>
                  <a:moveTo>
                    <a:pt x="205" y="63"/>
                  </a:moveTo>
                  <a:cubicBezTo>
                    <a:pt x="201" y="68"/>
                    <a:pt x="185" y="85"/>
                    <a:pt x="157" y="91"/>
                  </a:cubicBezTo>
                  <a:cubicBezTo>
                    <a:pt x="156" y="91"/>
                    <a:pt x="155" y="91"/>
                    <a:pt x="154" y="91"/>
                  </a:cubicBezTo>
                  <a:cubicBezTo>
                    <a:pt x="152" y="92"/>
                    <a:pt x="152" y="92"/>
                    <a:pt x="152" y="92"/>
                  </a:cubicBezTo>
                  <a:cubicBezTo>
                    <a:pt x="151" y="92"/>
                    <a:pt x="151" y="92"/>
                    <a:pt x="151" y="92"/>
                  </a:cubicBezTo>
                  <a:cubicBezTo>
                    <a:pt x="150" y="92"/>
                    <a:pt x="149" y="92"/>
                    <a:pt x="149" y="92"/>
                  </a:cubicBezTo>
                  <a:cubicBezTo>
                    <a:pt x="147" y="93"/>
                    <a:pt x="147" y="93"/>
                    <a:pt x="147" y="93"/>
                  </a:cubicBezTo>
                  <a:cubicBezTo>
                    <a:pt x="146" y="93"/>
                    <a:pt x="145" y="93"/>
                    <a:pt x="144" y="93"/>
                  </a:cubicBezTo>
                  <a:cubicBezTo>
                    <a:pt x="143" y="93"/>
                    <a:pt x="143" y="93"/>
                    <a:pt x="143" y="93"/>
                  </a:cubicBezTo>
                  <a:cubicBezTo>
                    <a:pt x="142" y="93"/>
                    <a:pt x="141" y="93"/>
                    <a:pt x="140" y="93"/>
                  </a:cubicBezTo>
                  <a:cubicBezTo>
                    <a:pt x="139" y="93"/>
                    <a:pt x="139" y="93"/>
                    <a:pt x="139" y="93"/>
                  </a:cubicBezTo>
                  <a:cubicBezTo>
                    <a:pt x="137" y="93"/>
                    <a:pt x="136" y="93"/>
                    <a:pt x="134" y="92"/>
                  </a:cubicBezTo>
                  <a:cubicBezTo>
                    <a:pt x="134" y="92"/>
                    <a:pt x="134" y="92"/>
                    <a:pt x="134" y="92"/>
                  </a:cubicBezTo>
                  <a:cubicBezTo>
                    <a:pt x="134" y="92"/>
                    <a:pt x="134" y="92"/>
                    <a:pt x="133" y="92"/>
                  </a:cubicBezTo>
                  <a:cubicBezTo>
                    <a:pt x="133" y="92"/>
                    <a:pt x="133" y="92"/>
                    <a:pt x="133" y="92"/>
                  </a:cubicBezTo>
                  <a:cubicBezTo>
                    <a:pt x="133" y="92"/>
                    <a:pt x="133" y="91"/>
                    <a:pt x="133" y="91"/>
                  </a:cubicBezTo>
                  <a:cubicBezTo>
                    <a:pt x="132" y="91"/>
                    <a:pt x="132" y="91"/>
                    <a:pt x="132" y="91"/>
                  </a:cubicBezTo>
                  <a:cubicBezTo>
                    <a:pt x="132" y="91"/>
                    <a:pt x="132" y="91"/>
                    <a:pt x="132" y="91"/>
                  </a:cubicBezTo>
                  <a:cubicBezTo>
                    <a:pt x="132" y="90"/>
                    <a:pt x="132" y="90"/>
                    <a:pt x="132" y="90"/>
                  </a:cubicBezTo>
                  <a:cubicBezTo>
                    <a:pt x="132" y="90"/>
                    <a:pt x="132" y="90"/>
                    <a:pt x="132" y="90"/>
                  </a:cubicBezTo>
                  <a:cubicBezTo>
                    <a:pt x="132" y="88"/>
                    <a:pt x="131" y="87"/>
                    <a:pt x="131" y="86"/>
                  </a:cubicBezTo>
                  <a:cubicBezTo>
                    <a:pt x="129" y="73"/>
                    <a:pt x="129" y="73"/>
                    <a:pt x="129" y="73"/>
                  </a:cubicBezTo>
                  <a:cubicBezTo>
                    <a:pt x="129" y="72"/>
                    <a:pt x="129" y="71"/>
                    <a:pt x="128" y="70"/>
                  </a:cubicBezTo>
                  <a:cubicBezTo>
                    <a:pt x="128" y="69"/>
                    <a:pt x="128" y="69"/>
                    <a:pt x="128" y="68"/>
                  </a:cubicBezTo>
                  <a:cubicBezTo>
                    <a:pt x="128" y="67"/>
                    <a:pt x="128" y="66"/>
                    <a:pt x="127" y="66"/>
                  </a:cubicBezTo>
                  <a:cubicBezTo>
                    <a:pt x="127" y="63"/>
                    <a:pt x="127" y="63"/>
                    <a:pt x="127" y="63"/>
                  </a:cubicBezTo>
                  <a:cubicBezTo>
                    <a:pt x="127" y="63"/>
                    <a:pt x="126" y="62"/>
                    <a:pt x="126" y="62"/>
                  </a:cubicBezTo>
                  <a:cubicBezTo>
                    <a:pt x="123" y="63"/>
                    <a:pt x="123" y="63"/>
                    <a:pt x="123" y="63"/>
                  </a:cubicBezTo>
                  <a:cubicBezTo>
                    <a:pt x="123" y="63"/>
                    <a:pt x="123" y="63"/>
                    <a:pt x="123" y="63"/>
                  </a:cubicBezTo>
                  <a:cubicBezTo>
                    <a:pt x="126" y="62"/>
                    <a:pt x="126" y="62"/>
                    <a:pt x="126" y="62"/>
                  </a:cubicBezTo>
                  <a:cubicBezTo>
                    <a:pt x="126" y="61"/>
                    <a:pt x="126" y="61"/>
                    <a:pt x="126" y="60"/>
                  </a:cubicBezTo>
                  <a:cubicBezTo>
                    <a:pt x="126" y="60"/>
                    <a:pt x="126" y="60"/>
                    <a:pt x="126" y="60"/>
                  </a:cubicBezTo>
                  <a:cubicBezTo>
                    <a:pt x="125" y="58"/>
                    <a:pt x="124" y="56"/>
                    <a:pt x="123" y="54"/>
                  </a:cubicBezTo>
                  <a:cubicBezTo>
                    <a:pt x="120" y="50"/>
                    <a:pt x="117" y="49"/>
                    <a:pt x="115" y="49"/>
                  </a:cubicBezTo>
                  <a:cubicBezTo>
                    <a:pt x="114" y="49"/>
                    <a:pt x="114" y="49"/>
                    <a:pt x="114" y="49"/>
                  </a:cubicBezTo>
                  <a:cubicBezTo>
                    <a:pt x="114" y="49"/>
                    <a:pt x="114" y="49"/>
                    <a:pt x="114" y="49"/>
                  </a:cubicBezTo>
                  <a:cubicBezTo>
                    <a:pt x="111" y="49"/>
                    <a:pt x="109" y="50"/>
                    <a:pt x="106" y="54"/>
                  </a:cubicBezTo>
                  <a:cubicBezTo>
                    <a:pt x="105" y="56"/>
                    <a:pt x="104" y="58"/>
                    <a:pt x="103" y="60"/>
                  </a:cubicBezTo>
                  <a:cubicBezTo>
                    <a:pt x="103" y="61"/>
                    <a:pt x="103" y="61"/>
                    <a:pt x="103" y="62"/>
                  </a:cubicBezTo>
                  <a:cubicBezTo>
                    <a:pt x="102" y="62"/>
                    <a:pt x="102" y="62"/>
                    <a:pt x="102" y="62"/>
                  </a:cubicBezTo>
                  <a:cubicBezTo>
                    <a:pt x="102" y="62"/>
                    <a:pt x="102" y="63"/>
                    <a:pt x="102" y="64"/>
                  </a:cubicBezTo>
                  <a:cubicBezTo>
                    <a:pt x="102" y="64"/>
                    <a:pt x="102" y="64"/>
                    <a:pt x="102" y="64"/>
                  </a:cubicBezTo>
                  <a:cubicBezTo>
                    <a:pt x="102" y="64"/>
                    <a:pt x="102" y="65"/>
                    <a:pt x="101" y="66"/>
                  </a:cubicBezTo>
                  <a:cubicBezTo>
                    <a:pt x="101" y="67"/>
                    <a:pt x="101" y="69"/>
                    <a:pt x="100" y="70"/>
                  </a:cubicBezTo>
                  <a:cubicBezTo>
                    <a:pt x="100" y="71"/>
                    <a:pt x="100" y="71"/>
                    <a:pt x="100" y="71"/>
                  </a:cubicBezTo>
                  <a:cubicBezTo>
                    <a:pt x="100" y="71"/>
                    <a:pt x="100" y="72"/>
                    <a:pt x="100" y="73"/>
                  </a:cubicBezTo>
                  <a:cubicBezTo>
                    <a:pt x="100" y="73"/>
                    <a:pt x="100" y="73"/>
                    <a:pt x="100" y="73"/>
                  </a:cubicBezTo>
                  <a:cubicBezTo>
                    <a:pt x="99" y="74"/>
                    <a:pt x="99" y="75"/>
                    <a:pt x="99" y="75"/>
                  </a:cubicBezTo>
                  <a:cubicBezTo>
                    <a:pt x="98" y="82"/>
                    <a:pt x="98" y="82"/>
                    <a:pt x="98" y="82"/>
                  </a:cubicBezTo>
                  <a:cubicBezTo>
                    <a:pt x="98" y="83"/>
                    <a:pt x="98" y="84"/>
                    <a:pt x="98" y="85"/>
                  </a:cubicBezTo>
                  <a:cubicBezTo>
                    <a:pt x="97" y="86"/>
                    <a:pt x="97" y="86"/>
                    <a:pt x="97" y="86"/>
                  </a:cubicBezTo>
                  <a:cubicBezTo>
                    <a:pt x="97" y="87"/>
                    <a:pt x="97" y="88"/>
                    <a:pt x="97" y="90"/>
                  </a:cubicBezTo>
                  <a:cubicBezTo>
                    <a:pt x="96" y="93"/>
                    <a:pt x="91" y="93"/>
                    <a:pt x="90" y="93"/>
                  </a:cubicBezTo>
                  <a:cubicBezTo>
                    <a:pt x="89" y="93"/>
                    <a:pt x="89" y="93"/>
                    <a:pt x="89" y="93"/>
                  </a:cubicBezTo>
                  <a:cubicBezTo>
                    <a:pt x="88" y="93"/>
                    <a:pt x="86" y="93"/>
                    <a:pt x="85" y="93"/>
                  </a:cubicBezTo>
                  <a:cubicBezTo>
                    <a:pt x="82" y="93"/>
                    <a:pt x="82" y="93"/>
                    <a:pt x="82" y="93"/>
                  </a:cubicBezTo>
                  <a:cubicBezTo>
                    <a:pt x="81" y="92"/>
                    <a:pt x="81" y="92"/>
                    <a:pt x="80" y="92"/>
                  </a:cubicBezTo>
                  <a:cubicBezTo>
                    <a:pt x="78" y="92"/>
                    <a:pt x="78" y="92"/>
                    <a:pt x="78" y="92"/>
                  </a:cubicBezTo>
                  <a:cubicBezTo>
                    <a:pt x="77" y="92"/>
                    <a:pt x="77" y="92"/>
                    <a:pt x="76" y="92"/>
                  </a:cubicBezTo>
                  <a:cubicBezTo>
                    <a:pt x="75" y="92"/>
                    <a:pt x="75" y="92"/>
                    <a:pt x="75" y="92"/>
                  </a:cubicBezTo>
                  <a:cubicBezTo>
                    <a:pt x="45" y="86"/>
                    <a:pt x="28" y="68"/>
                    <a:pt x="24" y="63"/>
                  </a:cubicBezTo>
                  <a:cubicBezTo>
                    <a:pt x="18" y="20"/>
                    <a:pt x="18" y="20"/>
                    <a:pt x="18" y="20"/>
                  </a:cubicBezTo>
                  <a:cubicBezTo>
                    <a:pt x="24" y="17"/>
                    <a:pt x="52" y="11"/>
                    <a:pt x="114" y="11"/>
                  </a:cubicBezTo>
                  <a:cubicBezTo>
                    <a:pt x="172" y="11"/>
                    <a:pt x="204" y="16"/>
                    <a:pt x="211" y="20"/>
                  </a:cubicBezTo>
                  <a:lnTo>
                    <a:pt x="205" y="63"/>
                  </a:lnTo>
                  <a:close/>
                  <a:moveTo>
                    <a:pt x="89" y="103"/>
                  </a:moveTo>
                  <a:cubicBezTo>
                    <a:pt x="99" y="104"/>
                    <a:pt x="106" y="99"/>
                    <a:pt x="107" y="91"/>
                  </a:cubicBezTo>
                  <a:cubicBezTo>
                    <a:pt x="110" y="71"/>
                    <a:pt x="113" y="64"/>
                    <a:pt x="114" y="61"/>
                  </a:cubicBezTo>
                  <a:cubicBezTo>
                    <a:pt x="116" y="64"/>
                    <a:pt x="119" y="71"/>
                    <a:pt x="121" y="91"/>
                  </a:cubicBezTo>
                  <a:cubicBezTo>
                    <a:pt x="122" y="99"/>
                    <a:pt x="130" y="104"/>
                    <a:pt x="140" y="103"/>
                  </a:cubicBezTo>
                  <a:cubicBezTo>
                    <a:pt x="175" y="102"/>
                    <a:pt x="197" y="86"/>
                    <a:pt x="208" y="76"/>
                  </a:cubicBezTo>
                  <a:cubicBezTo>
                    <a:pt x="206" y="83"/>
                    <a:pt x="203" y="93"/>
                    <a:pt x="199" y="102"/>
                  </a:cubicBezTo>
                  <a:cubicBezTo>
                    <a:pt x="183" y="133"/>
                    <a:pt x="156" y="148"/>
                    <a:pt x="116" y="148"/>
                  </a:cubicBezTo>
                  <a:cubicBezTo>
                    <a:pt x="114" y="148"/>
                    <a:pt x="114" y="148"/>
                    <a:pt x="114" y="148"/>
                  </a:cubicBezTo>
                  <a:cubicBezTo>
                    <a:pt x="112" y="148"/>
                    <a:pt x="112" y="148"/>
                    <a:pt x="112" y="148"/>
                  </a:cubicBezTo>
                  <a:cubicBezTo>
                    <a:pt x="73" y="148"/>
                    <a:pt x="45" y="133"/>
                    <a:pt x="30" y="102"/>
                  </a:cubicBezTo>
                  <a:cubicBezTo>
                    <a:pt x="26" y="93"/>
                    <a:pt x="23" y="83"/>
                    <a:pt x="21" y="76"/>
                  </a:cubicBezTo>
                  <a:cubicBezTo>
                    <a:pt x="31" y="86"/>
                    <a:pt x="54" y="102"/>
                    <a:pt x="89" y="103"/>
                  </a:cubicBezTo>
                  <a:close/>
                </a:path>
              </a:pathLst>
            </a:custGeom>
            <a:solidFill>
              <a:srgbClr val="231F2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165"/>
            <p:cNvSpPr/>
            <p:nvPr/>
          </p:nvSpPr>
          <p:spPr bwMode="auto">
            <a:xfrm>
              <a:off x="3393281" y="952500"/>
              <a:ext cx="442913" cy="200025"/>
            </a:xfrm>
            <a:custGeom>
              <a:avLst/>
              <a:gdLst>
                <a:gd name="T0" fmla="*/ 144 w 200"/>
                <a:gd name="T1" fmla="*/ 87 h 90"/>
                <a:gd name="T2" fmla="*/ 141 w 200"/>
                <a:gd name="T3" fmla="*/ 88 h 90"/>
                <a:gd name="T4" fmla="*/ 137 w 200"/>
                <a:gd name="T5" fmla="*/ 89 h 90"/>
                <a:gd name="T6" fmla="*/ 134 w 200"/>
                <a:gd name="T7" fmla="*/ 89 h 90"/>
                <a:gd name="T8" fmla="*/ 130 w 200"/>
                <a:gd name="T9" fmla="*/ 90 h 90"/>
                <a:gd name="T10" fmla="*/ 125 w 200"/>
                <a:gd name="T11" fmla="*/ 90 h 90"/>
                <a:gd name="T12" fmla="*/ 119 w 200"/>
                <a:gd name="T13" fmla="*/ 89 h 90"/>
                <a:gd name="T14" fmla="*/ 117 w 200"/>
                <a:gd name="T15" fmla="*/ 88 h 90"/>
                <a:gd name="T16" fmla="*/ 116 w 200"/>
                <a:gd name="T17" fmla="*/ 87 h 90"/>
                <a:gd name="T18" fmla="*/ 115 w 200"/>
                <a:gd name="T19" fmla="*/ 85 h 90"/>
                <a:gd name="T20" fmla="*/ 114 w 200"/>
                <a:gd name="T21" fmla="*/ 83 h 90"/>
                <a:gd name="T22" fmla="*/ 113 w 200"/>
                <a:gd name="T23" fmla="*/ 78 h 90"/>
                <a:gd name="T24" fmla="*/ 113 w 200"/>
                <a:gd name="T25" fmla="*/ 75 h 90"/>
                <a:gd name="T26" fmla="*/ 112 w 200"/>
                <a:gd name="T27" fmla="*/ 72 h 90"/>
                <a:gd name="T28" fmla="*/ 112 w 200"/>
                <a:gd name="T29" fmla="*/ 69 h 90"/>
                <a:gd name="T30" fmla="*/ 111 w 200"/>
                <a:gd name="T31" fmla="*/ 66 h 90"/>
                <a:gd name="T32" fmla="*/ 111 w 200"/>
                <a:gd name="T33" fmla="*/ 64 h 90"/>
                <a:gd name="T34" fmla="*/ 110 w 200"/>
                <a:gd name="T35" fmla="*/ 62 h 90"/>
                <a:gd name="T36" fmla="*/ 110 w 200"/>
                <a:gd name="T37" fmla="*/ 59 h 90"/>
                <a:gd name="T38" fmla="*/ 109 w 200"/>
                <a:gd name="T39" fmla="*/ 57 h 90"/>
                <a:gd name="T40" fmla="*/ 109 w 200"/>
                <a:gd name="T41" fmla="*/ 56 h 90"/>
                <a:gd name="T42" fmla="*/ 108 w 200"/>
                <a:gd name="T43" fmla="*/ 54 h 90"/>
                <a:gd name="T44" fmla="*/ 101 w 200"/>
                <a:gd name="T45" fmla="*/ 46 h 90"/>
                <a:gd name="T46" fmla="*/ 100 w 200"/>
                <a:gd name="T47" fmla="*/ 46 h 90"/>
                <a:gd name="T48" fmla="*/ 95 w 200"/>
                <a:gd name="T49" fmla="*/ 49 h 90"/>
                <a:gd name="T50" fmla="*/ 93 w 200"/>
                <a:gd name="T51" fmla="*/ 55 h 90"/>
                <a:gd name="T52" fmla="*/ 92 w 200"/>
                <a:gd name="T53" fmla="*/ 56 h 90"/>
                <a:gd name="T54" fmla="*/ 92 w 200"/>
                <a:gd name="T55" fmla="*/ 58 h 90"/>
                <a:gd name="T56" fmla="*/ 91 w 200"/>
                <a:gd name="T57" fmla="*/ 60 h 90"/>
                <a:gd name="T58" fmla="*/ 90 w 200"/>
                <a:gd name="T59" fmla="*/ 64 h 90"/>
                <a:gd name="T60" fmla="*/ 89 w 200"/>
                <a:gd name="T61" fmla="*/ 67 h 90"/>
                <a:gd name="T62" fmla="*/ 89 w 200"/>
                <a:gd name="T63" fmla="*/ 70 h 90"/>
                <a:gd name="T64" fmla="*/ 88 w 200"/>
                <a:gd name="T65" fmla="*/ 73 h 90"/>
                <a:gd name="T66" fmla="*/ 88 w 200"/>
                <a:gd name="T67" fmla="*/ 76 h 90"/>
                <a:gd name="T68" fmla="*/ 87 w 200"/>
                <a:gd name="T69" fmla="*/ 79 h 90"/>
                <a:gd name="T70" fmla="*/ 76 w 200"/>
                <a:gd name="T71" fmla="*/ 90 h 90"/>
                <a:gd name="T72" fmla="*/ 71 w 200"/>
                <a:gd name="T73" fmla="*/ 90 h 90"/>
                <a:gd name="T74" fmla="*/ 70 w 200"/>
                <a:gd name="T75" fmla="*/ 89 h 90"/>
                <a:gd name="T76" fmla="*/ 67 w 200"/>
                <a:gd name="T77" fmla="*/ 89 h 90"/>
                <a:gd name="T78" fmla="*/ 64 w 200"/>
                <a:gd name="T79" fmla="*/ 89 h 90"/>
                <a:gd name="T80" fmla="*/ 60 w 200"/>
                <a:gd name="T81" fmla="*/ 88 h 90"/>
                <a:gd name="T82" fmla="*/ 0 w 200"/>
                <a:gd name="T83" fmla="*/ 11 h 90"/>
                <a:gd name="T84" fmla="*/ 200 w 200"/>
                <a:gd name="T85" fmla="*/ 1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0" h="90">
                  <a:moveTo>
                    <a:pt x="195" y="58"/>
                  </a:moveTo>
                  <a:cubicBezTo>
                    <a:pt x="192" y="61"/>
                    <a:pt x="175" y="81"/>
                    <a:pt x="144" y="87"/>
                  </a:cubicBezTo>
                  <a:cubicBezTo>
                    <a:pt x="144" y="87"/>
                    <a:pt x="144" y="87"/>
                    <a:pt x="144" y="87"/>
                  </a:cubicBezTo>
                  <a:cubicBezTo>
                    <a:pt x="143" y="88"/>
                    <a:pt x="142" y="88"/>
                    <a:pt x="141" y="88"/>
                  </a:cubicBezTo>
                  <a:cubicBezTo>
                    <a:pt x="140" y="88"/>
                    <a:pt x="140" y="88"/>
                    <a:pt x="139" y="88"/>
                  </a:cubicBezTo>
                  <a:cubicBezTo>
                    <a:pt x="139" y="88"/>
                    <a:pt x="138" y="89"/>
                    <a:pt x="137" y="89"/>
                  </a:cubicBezTo>
                  <a:cubicBezTo>
                    <a:pt x="136" y="89"/>
                    <a:pt x="136" y="89"/>
                    <a:pt x="135" y="89"/>
                  </a:cubicBezTo>
                  <a:cubicBezTo>
                    <a:pt x="134" y="89"/>
                    <a:pt x="134" y="89"/>
                    <a:pt x="134" y="89"/>
                  </a:cubicBezTo>
                  <a:cubicBezTo>
                    <a:pt x="132" y="89"/>
                    <a:pt x="131" y="89"/>
                    <a:pt x="130" y="89"/>
                  </a:cubicBezTo>
                  <a:cubicBezTo>
                    <a:pt x="130" y="89"/>
                    <a:pt x="130" y="90"/>
                    <a:pt x="130" y="90"/>
                  </a:cubicBezTo>
                  <a:cubicBezTo>
                    <a:pt x="128" y="90"/>
                    <a:pt x="127" y="90"/>
                    <a:pt x="126" y="90"/>
                  </a:cubicBezTo>
                  <a:cubicBezTo>
                    <a:pt x="125" y="90"/>
                    <a:pt x="125" y="90"/>
                    <a:pt x="125" y="90"/>
                  </a:cubicBezTo>
                  <a:cubicBezTo>
                    <a:pt x="123" y="90"/>
                    <a:pt x="120" y="89"/>
                    <a:pt x="119" y="89"/>
                  </a:cubicBezTo>
                  <a:cubicBezTo>
                    <a:pt x="119" y="89"/>
                    <a:pt x="119" y="89"/>
                    <a:pt x="119" y="89"/>
                  </a:cubicBezTo>
                  <a:cubicBezTo>
                    <a:pt x="118" y="88"/>
                    <a:pt x="118" y="88"/>
                    <a:pt x="117" y="88"/>
                  </a:cubicBezTo>
                  <a:cubicBezTo>
                    <a:pt x="117" y="88"/>
                    <a:pt x="117" y="88"/>
                    <a:pt x="117" y="88"/>
                  </a:cubicBezTo>
                  <a:cubicBezTo>
                    <a:pt x="117" y="87"/>
                    <a:pt x="116" y="87"/>
                    <a:pt x="116" y="87"/>
                  </a:cubicBezTo>
                  <a:cubicBezTo>
                    <a:pt x="116" y="87"/>
                    <a:pt x="116" y="87"/>
                    <a:pt x="116" y="87"/>
                  </a:cubicBezTo>
                  <a:cubicBezTo>
                    <a:pt x="116" y="86"/>
                    <a:pt x="115" y="86"/>
                    <a:pt x="115" y="86"/>
                  </a:cubicBezTo>
                  <a:cubicBezTo>
                    <a:pt x="115" y="86"/>
                    <a:pt x="115" y="85"/>
                    <a:pt x="115" y="85"/>
                  </a:cubicBezTo>
                  <a:cubicBezTo>
                    <a:pt x="115" y="85"/>
                    <a:pt x="115" y="85"/>
                    <a:pt x="114" y="84"/>
                  </a:cubicBezTo>
                  <a:cubicBezTo>
                    <a:pt x="114" y="84"/>
                    <a:pt x="114" y="84"/>
                    <a:pt x="114" y="83"/>
                  </a:cubicBezTo>
                  <a:cubicBezTo>
                    <a:pt x="114" y="82"/>
                    <a:pt x="114" y="81"/>
                    <a:pt x="114" y="79"/>
                  </a:cubicBezTo>
                  <a:cubicBezTo>
                    <a:pt x="114" y="79"/>
                    <a:pt x="113" y="79"/>
                    <a:pt x="113" y="78"/>
                  </a:cubicBezTo>
                  <a:cubicBezTo>
                    <a:pt x="113" y="78"/>
                    <a:pt x="113" y="77"/>
                    <a:pt x="113" y="76"/>
                  </a:cubicBezTo>
                  <a:cubicBezTo>
                    <a:pt x="113" y="76"/>
                    <a:pt x="113" y="75"/>
                    <a:pt x="113" y="75"/>
                  </a:cubicBezTo>
                  <a:cubicBezTo>
                    <a:pt x="113" y="74"/>
                    <a:pt x="113" y="74"/>
                    <a:pt x="113" y="73"/>
                  </a:cubicBezTo>
                  <a:cubicBezTo>
                    <a:pt x="112" y="73"/>
                    <a:pt x="112" y="72"/>
                    <a:pt x="112" y="72"/>
                  </a:cubicBezTo>
                  <a:cubicBezTo>
                    <a:pt x="112" y="71"/>
                    <a:pt x="112" y="71"/>
                    <a:pt x="112" y="70"/>
                  </a:cubicBezTo>
                  <a:cubicBezTo>
                    <a:pt x="112" y="70"/>
                    <a:pt x="112" y="69"/>
                    <a:pt x="112" y="69"/>
                  </a:cubicBezTo>
                  <a:cubicBezTo>
                    <a:pt x="112" y="68"/>
                    <a:pt x="112" y="68"/>
                    <a:pt x="111" y="67"/>
                  </a:cubicBezTo>
                  <a:cubicBezTo>
                    <a:pt x="111" y="67"/>
                    <a:pt x="111" y="67"/>
                    <a:pt x="111" y="66"/>
                  </a:cubicBezTo>
                  <a:cubicBezTo>
                    <a:pt x="111" y="66"/>
                    <a:pt x="111" y="65"/>
                    <a:pt x="111" y="64"/>
                  </a:cubicBezTo>
                  <a:cubicBezTo>
                    <a:pt x="111" y="64"/>
                    <a:pt x="111" y="64"/>
                    <a:pt x="111" y="64"/>
                  </a:cubicBezTo>
                  <a:cubicBezTo>
                    <a:pt x="111" y="63"/>
                    <a:pt x="110" y="62"/>
                    <a:pt x="110" y="62"/>
                  </a:cubicBezTo>
                  <a:cubicBezTo>
                    <a:pt x="110" y="62"/>
                    <a:pt x="110" y="62"/>
                    <a:pt x="110" y="62"/>
                  </a:cubicBezTo>
                  <a:cubicBezTo>
                    <a:pt x="110" y="61"/>
                    <a:pt x="110" y="60"/>
                    <a:pt x="110" y="60"/>
                  </a:cubicBezTo>
                  <a:cubicBezTo>
                    <a:pt x="110" y="60"/>
                    <a:pt x="110" y="59"/>
                    <a:pt x="110" y="59"/>
                  </a:cubicBezTo>
                  <a:cubicBezTo>
                    <a:pt x="109" y="59"/>
                    <a:pt x="109" y="58"/>
                    <a:pt x="109" y="58"/>
                  </a:cubicBezTo>
                  <a:cubicBezTo>
                    <a:pt x="109" y="58"/>
                    <a:pt x="109" y="58"/>
                    <a:pt x="109" y="57"/>
                  </a:cubicBezTo>
                  <a:cubicBezTo>
                    <a:pt x="109" y="57"/>
                    <a:pt x="109" y="57"/>
                    <a:pt x="109" y="56"/>
                  </a:cubicBezTo>
                  <a:cubicBezTo>
                    <a:pt x="109" y="56"/>
                    <a:pt x="109" y="56"/>
                    <a:pt x="109" y="56"/>
                  </a:cubicBezTo>
                  <a:cubicBezTo>
                    <a:pt x="108" y="55"/>
                    <a:pt x="108" y="55"/>
                    <a:pt x="108" y="55"/>
                  </a:cubicBezTo>
                  <a:cubicBezTo>
                    <a:pt x="108" y="54"/>
                    <a:pt x="108" y="54"/>
                    <a:pt x="108" y="54"/>
                  </a:cubicBezTo>
                  <a:cubicBezTo>
                    <a:pt x="107" y="52"/>
                    <a:pt x="106" y="50"/>
                    <a:pt x="105" y="49"/>
                  </a:cubicBezTo>
                  <a:cubicBezTo>
                    <a:pt x="103" y="46"/>
                    <a:pt x="102" y="46"/>
                    <a:pt x="101" y="46"/>
                  </a:cubicBezTo>
                  <a:cubicBezTo>
                    <a:pt x="100" y="46"/>
                    <a:pt x="100" y="46"/>
                    <a:pt x="100" y="46"/>
                  </a:cubicBezTo>
                  <a:cubicBezTo>
                    <a:pt x="100" y="46"/>
                    <a:pt x="100" y="46"/>
                    <a:pt x="100" y="46"/>
                  </a:cubicBezTo>
                  <a:cubicBezTo>
                    <a:pt x="99" y="46"/>
                    <a:pt x="97" y="46"/>
                    <a:pt x="95" y="49"/>
                  </a:cubicBezTo>
                  <a:cubicBezTo>
                    <a:pt x="95" y="49"/>
                    <a:pt x="95" y="49"/>
                    <a:pt x="95" y="49"/>
                  </a:cubicBezTo>
                  <a:cubicBezTo>
                    <a:pt x="94" y="50"/>
                    <a:pt x="94" y="52"/>
                    <a:pt x="93" y="54"/>
                  </a:cubicBezTo>
                  <a:cubicBezTo>
                    <a:pt x="93" y="54"/>
                    <a:pt x="93" y="55"/>
                    <a:pt x="93" y="55"/>
                  </a:cubicBezTo>
                  <a:cubicBezTo>
                    <a:pt x="92" y="55"/>
                    <a:pt x="92" y="55"/>
                    <a:pt x="92" y="56"/>
                  </a:cubicBezTo>
                  <a:cubicBezTo>
                    <a:pt x="92" y="56"/>
                    <a:pt x="92" y="56"/>
                    <a:pt x="92" y="56"/>
                  </a:cubicBezTo>
                  <a:cubicBezTo>
                    <a:pt x="92" y="57"/>
                    <a:pt x="92" y="57"/>
                    <a:pt x="92" y="58"/>
                  </a:cubicBezTo>
                  <a:cubicBezTo>
                    <a:pt x="92" y="58"/>
                    <a:pt x="92" y="58"/>
                    <a:pt x="92" y="58"/>
                  </a:cubicBezTo>
                  <a:cubicBezTo>
                    <a:pt x="91" y="58"/>
                    <a:pt x="91" y="59"/>
                    <a:pt x="91" y="59"/>
                  </a:cubicBezTo>
                  <a:cubicBezTo>
                    <a:pt x="91" y="60"/>
                    <a:pt x="91" y="60"/>
                    <a:pt x="91" y="60"/>
                  </a:cubicBezTo>
                  <a:cubicBezTo>
                    <a:pt x="91" y="61"/>
                    <a:pt x="90" y="62"/>
                    <a:pt x="90" y="64"/>
                  </a:cubicBezTo>
                  <a:cubicBezTo>
                    <a:pt x="90" y="64"/>
                    <a:pt x="90" y="64"/>
                    <a:pt x="90" y="64"/>
                  </a:cubicBezTo>
                  <a:cubicBezTo>
                    <a:pt x="90" y="65"/>
                    <a:pt x="90" y="66"/>
                    <a:pt x="89" y="66"/>
                  </a:cubicBezTo>
                  <a:cubicBezTo>
                    <a:pt x="89" y="67"/>
                    <a:pt x="89" y="67"/>
                    <a:pt x="89" y="67"/>
                  </a:cubicBezTo>
                  <a:cubicBezTo>
                    <a:pt x="89" y="68"/>
                    <a:pt x="89" y="68"/>
                    <a:pt x="89" y="69"/>
                  </a:cubicBezTo>
                  <a:cubicBezTo>
                    <a:pt x="89" y="69"/>
                    <a:pt x="89" y="70"/>
                    <a:pt x="89" y="70"/>
                  </a:cubicBezTo>
                  <a:cubicBezTo>
                    <a:pt x="89" y="71"/>
                    <a:pt x="88" y="71"/>
                    <a:pt x="88" y="72"/>
                  </a:cubicBezTo>
                  <a:cubicBezTo>
                    <a:pt x="88" y="72"/>
                    <a:pt x="88" y="73"/>
                    <a:pt x="88" y="73"/>
                  </a:cubicBezTo>
                  <a:cubicBezTo>
                    <a:pt x="88" y="74"/>
                    <a:pt x="88" y="74"/>
                    <a:pt x="88" y="75"/>
                  </a:cubicBezTo>
                  <a:cubicBezTo>
                    <a:pt x="88" y="75"/>
                    <a:pt x="88" y="76"/>
                    <a:pt x="88" y="76"/>
                  </a:cubicBezTo>
                  <a:cubicBezTo>
                    <a:pt x="88" y="77"/>
                    <a:pt x="87" y="78"/>
                    <a:pt x="87" y="78"/>
                  </a:cubicBezTo>
                  <a:cubicBezTo>
                    <a:pt x="87" y="79"/>
                    <a:pt x="87" y="79"/>
                    <a:pt x="87" y="79"/>
                  </a:cubicBezTo>
                  <a:cubicBezTo>
                    <a:pt x="87" y="81"/>
                    <a:pt x="87" y="82"/>
                    <a:pt x="87" y="83"/>
                  </a:cubicBezTo>
                  <a:cubicBezTo>
                    <a:pt x="86" y="87"/>
                    <a:pt x="82" y="90"/>
                    <a:pt x="76" y="90"/>
                  </a:cubicBezTo>
                  <a:cubicBezTo>
                    <a:pt x="75" y="90"/>
                    <a:pt x="75" y="90"/>
                    <a:pt x="75" y="90"/>
                  </a:cubicBezTo>
                  <a:cubicBezTo>
                    <a:pt x="74" y="90"/>
                    <a:pt x="72" y="90"/>
                    <a:pt x="71" y="90"/>
                  </a:cubicBezTo>
                  <a:cubicBezTo>
                    <a:pt x="71" y="90"/>
                    <a:pt x="70" y="89"/>
                    <a:pt x="70" y="89"/>
                  </a:cubicBezTo>
                  <a:cubicBezTo>
                    <a:pt x="70" y="89"/>
                    <a:pt x="70" y="89"/>
                    <a:pt x="70" y="89"/>
                  </a:cubicBezTo>
                  <a:cubicBezTo>
                    <a:pt x="69" y="89"/>
                    <a:pt x="69" y="89"/>
                    <a:pt x="69" y="89"/>
                  </a:cubicBezTo>
                  <a:cubicBezTo>
                    <a:pt x="68" y="89"/>
                    <a:pt x="68" y="89"/>
                    <a:pt x="67" y="89"/>
                  </a:cubicBezTo>
                  <a:cubicBezTo>
                    <a:pt x="67" y="89"/>
                    <a:pt x="66" y="89"/>
                    <a:pt x="65" y="89"/>
                  </a:cubicBezTo>
                  <a:cubicBezTo>
                    <a:pt x="65" y="89"/>
                    <a:pt x="64" y="89"/>
                    <a:pt x="64" y="89"/>
                  </a:cubicBezTo>
                  <a:cubicBezTo>
                    <a:pt x="63" y="89"/>
                    <a:pt x="62" y="88"/>
                    <a:pt x="61" y="88"/>
                  </a:cubicBezTo>
                  <a:cubicBezTo>
                    <a:pt x="61" y="88"/>
                    <a:pt x="60" y="88"/>
                    <a:pt x="60" y="88"/>
                  </a:cubicBezTo>
                  <a:cubicBezTo>
                    <a:pt x="27" y="82"/>
                    <a:pt x="9" y="62"/>
                    <a:pt x="6" y="58"/>
                  </a:cubicBezTo>
                  <a:cubicBezTo>
                    <a:pt x="0" y="11"/>
                    <a:pt x="0" y="11"/>
                    <a:pt x="0" y="11"/>
                  </a:cubicBezTo>
                  <a:cubicBezTo>
                    <a:pt x="2" y="7"/>
                    <a:pt x="37" y="0"/>
                    <a:pt x="100" y="0"/>
                  </a:cubicBezTo>
                  <a:cubicBezTo>
                    <a:pt x="163" y="0"/>
                    <a:pt x="199" y="7"/>
                    <a:pt x="200" y="12"/>
                  </a:cubicBezTo>
                  <a:lnTo>
                    <a:pt x="195" y="58"/>
                  </a:lnTo>
                  <a:close/>
                </a:path>
              </a:pathLst>
            </a:custGeom>
            <a:solidFill>
              <a:srgbClr val="F2EFE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166"/>
            <p:cNvSpPr/>
            <p:nvPr/>
          </p:nvSpPr>
          <p:spPr bwMode="auto">
            <a:xfrm>
              <a:off x="3382169" y="625475"/>
              <a:ext cx="469900" cy="334963"/>
            </a:xfrm>
            <a:custGeom>
              <a:avLst/>
              <a:gdLst>
                <a:gd name="T0" fmla="*/ 189 w 212"/>
                <a:gd name="T1" fmla="*/ 34 h 151"/>
                <a:gd name="T2" fmla="*/ 110 w 212"/>
                <a:gd name="T3" fmla="*/ 1 h 151"/>
                <a:gd name="T4" fmla="*/ 106 w 212"/>
                <a:gd name="T5" fmla="*/ 64 h 151"/>
                <a:gd name="T6" fmla="*/ 103 w 212"/>
                <a:gd name="T7" fmla="*/ 1 h 151"/>
                <a:gd name="T8" fmla="*/ 23 w 212"/>
                <a:gd name="T9" fmla="*/ 34 h 151"/>
                <a:gd name="T10" fmla="*/ 6 w 212"/>
                <a:gd name="T11" fmla="*/ 133 h 151"/>
                <a:gd name="T12" fmla="*/ 104 w 212"/>
                <a:gd name="T13" fmla="*/ 147 h 151"/>
                <a:gd name="T14" fmla="*/ 106 w 212"/>
                <a:gd name="T15" fmla="*/ 142 h 151"/>
                <a:gd name="T16" fmla="*/ 108 w 212"/>
                <a:gd name="T17" fmla="*/ 147 h 151"/>
                <a:gd name="T18" fmla="*/ 207 w 212"/>
                <a:gd name="T19" fmla="*/ 133 h 151"/>
                <a:gd name="T20" fmla="*/ 189 w 212"/>
                <a:gd name="T21" fmla="*/ 34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2" h="151">
                  <a:moveTo>
                    <a:pt x="189" y="34"/>
                  </a:moveTo>
                  <a:cubicBezTo>
                    <a:pt x="165" y="0"/>
                    <a:pt x="110" y="1"/>
                    <a:pt x="110" y="1"/>
                  </a:cubicBezTo>
                  <a:cubicBezTo>
                    <a:pt x="110" y="1"/>
                    <a:pt x="108" y="31"/>
                    <a:pt x="106" y="64"/>
                  </a:cubicBezTo>
                  <a:cubicBezTo>
                    <a:pt x="105" y="31"/>
                    <a:pt x="103" y="1"/>
                    <a:pt x="103" y="1"/>
                  </a:cubicBezTo>
                  <a:cubicBezTo>
                    <a:pt x="103" y="1"/>
                    <a:pt x="47" y="0"/>
                    <a:pt x="23" y="34"/>
                  </a:cubicBezTo>
                  <a:cubicBezTo>
                    <a:pt x="0" y="68"/>
                    <a:pt x="6" y="133"/>
                    <a:pt x="6" y="133"/>
                  </a:cubicBezTo>
                  <a:cubicBezTo>
                    <a:pt x="6" y="133"/>
                    <a:pt x="97" y="151"/>
                    <a:pt x="104" y="147"/>
                  </a:cubicBezTo>
                  <a:cubicBezTo>
                    <a:pt x="105" y="147"/>
                    <a:pt x="106" y="145"/>
                    <a:pt x="106" y="142"/>
                  </a:cubicBezTo>
                  <a:cubicBezTo>
                    <a:pt x="107" y="145"/>
                    <a:pt x="107" y="147"/>
                    <a:pt x="108" y="147"/>
                  </a:cubicBezTo>
                  <a:cubicBezTo>
                    <a:pt x="116" y="151"/>
                    <a:pt x="207" y="133"/>
                    <a:pt x="207" y="133"/>
                  </a:cubicBezTo>
                  <a:cubicBezTo>
                    <a:pt x="207" y="133"/>
                    <a:pt x="212" y="68"/>
                    <a:pt x="189" y="34"/>
                  </a:cubicBezTo>
                  <a:close/>
                </a:path>
              </a:pathLst>
            </a:custGeom>
            <a:solidFill>
              <a:srgbClr val="CD1B17"/>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167"/>
            <p:cNvSpPr/>
            <p:nvPr/>
          </p:nvSpPr>
          <p:spPr bwMode="auto">
            <a:xfrm>
              <a:off x="3552031" y="608012"/>
              <a:ext cx="57150" cy="336550"/>
            </a:xfrm>
            <a:custGeom>
              <a:avLst/>
              <a:gdLst>
                <a:gd name="T0" fmla="*/ 0 w 36"/>
                <a:gd name="T1" fmla="*/ 16 h 212"/>
                <a:gd name="T2" fmla="*/ 24 w 36"/>
                <a:gd name="T3" fmla="*/ 212 h 212"/>
                <a:gd name="T4" fmla="*/ 36 w 36"/>
                <a:gd name="T5" fmla="*/ 212 h 212"/>
                <a:gd name="T6" fmla="*/ 22 w 36"/>
                <a:gd name="T7" fmla="*/ 0 h 212"/>
                <a:gd name="T8" fmla="*/ 0 w 36"/>
                <a:gd name="T9" fmla="*/ 16 h 212"/>
              </a:gdLst>
              <a:ahLst/>
              <a:cxnLst>
                <a:cxn ang="0">
                  <a:pos x="T0" y="T1"/>
                </a:cxn>
                <a:cxn ang="0">
                  <a:pos x="T2" y="T3"/>
                </a:cxn>
                <a:cxn ang="0">
                  <a:pos x="T4" y="T5"/>
                </a:cxn>
                <a:cxn ang="0">
                  <a:pos x="T6" y="T7"/>
                </a:cxn>
                <a:cxn ang="0">
                  <a:pos x="T8" y="T9"/>
                </a:cxn>
              </a:cxnLst>
              <a:rect l="0" t="0" r="r" b="b"/>
              <a:pathLst>
                <a:path w="36" h="212">
                  <a:moveTo>
                    <a:pt x="0" y="16"/>
                  </a:moveTo>
                  <a:lnTo>
                    <a:pt x="24" y="212"/>
                  </a:lnTo>
                  <a:lnTo>
                    <a:pt x="36" y="212"/>
                  </a:lnTo>
                  <a:lnTo>
                    <a:pt x="22" y="0"/>
                  </a:lnTo>
                  <a:lnTo>
                    <a:pt x="0" y="16"/>
                  </a:lnTo>
                  <a:close/>
                </a:path>
              </a:pathLst>
            </a:custGeom>
            <a:solidFill>
              <a:srgbClr val="AA110B"/>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168"/>
            <p:cNvSpPr/>
            <p:nvPr/>
          </p:nvSpPr>
          <p:spPr bwMode="auto">
            <a:xfrm>
              <a:off x="3586956" y="608012"/>
              <a:ext cx="58738" cy="336550"/>
            </a:xfrm>
            <a:custGeom>
              <a:avLst/>
              <a:gdLst>
                <a:gd name="T0" fmla="*/ 0 w 37"/>
                <a:gd name="T1" fmla="*/ 0 h 212"/>
                <a:gd name="T2" fmla="*/ 37 w 37"/>
                <a:gd name="T3" fmla="*/ 0 h 212"/>
                <a:gd name="T4" fmla="*/ 37 w 37"/>
                <a:gd name="T5" fmla="*/ 212 h 212"/>
                <a:gd name="T6" fmla="*/ 13 w 37"/>
                <a:gd name="T7" fmla="*/ 212 h 212"/>
                <a:gd name="T8" fmla="*/ 0 w 37"/>
                <a:gd name="T9" fmla="*/ 0 h 212"/>
              </a:gdLst>
              <a:ahLst/>
              <a:cxnLst>
                <a:cxn ang="0">
                  <a:pos x="T0" y="T1"/>
                </a:cxn>
                <a:cxn ang="0">
                  <a:pos x="T2" y="T3"/>
                </a:cxn>
                <a:cxn ang="0">
                  <a:pos x="T4" y="T5"/>
                </a:cxn>
                <a:cxn ang="0">
                  <a:pos x="T6" y="T7"/>
                </a:cxn>
                <a:cxn ang="0">
                  <a:pos x="T8" y="T9"/>
                </a:cxn>
              </a:cxnLst>
              <a:rect l="0" t="0" r="r" b="b"/>
              <a:pathLst>
                <a:path w="37" h="212">
                  <a:moveTo>
                    <a:pt x="0" y="0"/>
                  </a:moveTo>
                  <a:lnTo>
                    <a:pt x="37" y="0"/>
                  </a:lnTo>
                  <a:lnTo>
                    <a:pt x="37" y="212"/>
                  </a:lnTo>
                  <a:lnTo>
                    <a:pt x="13" y="212"/>
                  </a:lnTo>
                  <a:lnTo>
                    <a:pt x="0" y="0"/>
                  </a:lnTo>
                  <a:close/>
                </a:path>
              </a:pathLst>
            </a:custGeom>
            <a:solidFill>
              <a:srgbClr val="C81413"/>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169"/>
            <p:cNvSpPr/>
            <p:nvPr/>
          </p:nvSpPr>
          <p:spPr bwMode="auto">
            <a:xfrm>
              <a:off x="3625056" y="608012"/>
              <a:ext cx="55563" cy="336550"/>
            </a:xfrm>
            <a:custGeom>
              <a:avLst/>
              <a:gdLst>
                <a:gd name="T0" fmla="*/ 35 w 35"/>
                <a:gd name="T1" fmla="*/ 16 h 212"/>
                <a:gd name="T2" fmla="*/ 13 w 35"/>
                <a:gd name="T3" fmla="*/ 212 h 212"/>
                <a:gd name="T4" fmla="*/ 0 w 35"/>
                <a:gd name="T5" fmla="*/ 212 h 212"/>
                <a:gd name="T6" fmla="*/ 13 w 35"/>
                <a:gd name="T7" fmla="*/ 0 h 212"/>
                <a:gd name="T8" fmla="*/ 35 w 35"/>
                <a:gd name="T9" fmla="*/ 16 h 212"/>
              </a:gdLst>
              <a:ahLst/>
              <a:cxnLst>
                <a:cxn ang="0">
                  <a:pos x="T0" y="T1"/>
                </a:cxn>
                <a:cxn ang="0">
                  <a:pos x="T2" y="T3"/>
                </a:cxn>
                <a:cxn ang="0">
                  <a:pos x="T4" y="T5"/>
                </a:cxn>
                <a:cxn ang="0">
                  <a:pos x="T6" y="T7"/>
                </a:cxn>
                <a:cxn ang="0">
                  <a:pos x="T8" y="T9"/>
                </a:cxn>
              </a:cxnLst>
              <a:rect l="0" t="0" r="r" b="b"/>
              <a:pathLst>
                <a:path w="35" h="212">
                  <a:moveTo>
                    <a:pt x="35" y="16"/>
                  </a:moveTo>
                  <a:lnTo>
                    <a:pt x="13" y="212"/>
                  </a:lnTo>
                  <a:lnTo>
                    <a:pt x="0" y="212"/>
                  </a:lnTo>
                  <a:lnTo>
                    <a:pt x="13" y="0"/>
                  </a:lnTo>
                  <a:lnTo>
                    <a:pt x="35" y="16"/>
                  </a:lnTo>
                  <a:close/>
                </a:path>
              </a:pathLst>
            </a:custGeom>
            <a:solidFill>
              <a:srgbClr val="AA110B"/>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170"/>
            <p:cNvSpPr/>
            <p:nvPr/>
          </p:nvSpPr>
          <p:spPr bwMode="auto">
            <a:xfrm>
              <a:off x="3256756" y="917575"/>
              <a:ext cx="714375" cy="106363"/>
            </a:xfrm>
            <a:custGeom>
              <a:avLst/>
              <a:gdLst>
                <a:gd name="T0" fmla="*/ 263 w 322"/>
                <a:gd name="T1" fmla="*/ 0 h 48"/>
                <a:gd name="T2" fmla="*/ 162 w 322"/>
                <a:gd name="T3" fmla="*/ 11 h 48"/>
                <a:gd name="T4" fmla="*/ 62 w 322"/>
                <a:gd name="T5" fmla="*/ 0 h 48"/>
                <a:gd name="T6" fmla="*/ 12 w 322"/>
                <a:gd name="T7" fmla="*/ 32 h 48"/>
                <a:gd name="T8" fmla="*/ 162 w 322"/>
                <a:gd name="T9" fmla="*/ 40 h 48"/>
                <a:gd name="T10" fmla="*/ 312 w 322"/>
                <a:gd name="T11" fmla="*/ 32 h 48"/>
                <a:gd name="T12" fmla="*/ 263 w 322"/>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322" h="48">
                  <a:moveTo>
                    <a:pt x="263" y="0"/>
                  </a:moveTo>
                  <a:cubicBezTo>
                    <a:pt x="162" y="11"/>
                    <a:pt x="162" y="11"/>
                    <a:pt x="162" y="11"/>
                  </a:cubicBezTo>
                  <a:cubicBezTo>
                    <a:pt x="62" y="0"/>
                    <a:pt x="62" y="0"/>
                    <a:pt x="62" y="0"/>
                  </a:cubicBezTo>
                  <a:cubicBezTo>
                    <a:pt x="62" y="0"/>
                    <a:pt x="0" y="19"/>
                    <a:pt x="12" y="32"/>
                  </a:cubicBezTo>
                  <a:cubicBezTo>
                    <a:pt x="27" y="48"/>
                    <a:pt x="125" y="40"/>
                    <a:pt x="162" y="40"/>
                  </a:cubicBezTo>
                  <a:cubicBezTo>
                    <a:pt x="198" y="40"/>
                    <a:pt x="304" y="42"/>
                    <a:pt x="312" y="32"/>
                  </a:cubicBezTo>
                  <a:cubicBezTo>
                    <a:pt x="322" y="19"/>
                    <a:pt x="263" y="0"/>
                    <a:pt x="263" y="0"/>
                  </a:cubicBezTo>
                  <a:close/>
                </a:path>
              </a:pathLst>
            </a:custGeom>
            <a:solidFill>
              <a:srgbClr val="AA1207"/>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171"/>
            <p:cNvSpPr/>
            <p:nvPr/>
          </p:nvSpPr>
          <p:spPr bwMode="auto">
            <a:xfrm>
              <a:off x="3288506" y="915987"/>
              <a:ext cx="650875" cy="90488"/>
            </a:xfrm>
            <a:custGeom>
              <a:avLst/>
              <a:gdLst>
                <a:gd name="T0" fmla="*/ 246 w 294"/>
                <a:gd name="T1" fmla="*/ 0 h 41"/>
                <a:gd name="T2" fmla="*/ 153 w 294"/>
                <a:gd name="T3" fmla="*/ 12 h 41"/>
                <a:gd name="T4" fmla="*/ 50 w 294"/>
                <a:gd name="T5" fmla="*/ 0 h 41"/>
                <a:gd name="T6" fmla="*/ 10 w 294"/>
                <a:gd name="T7" fmla="*/ 30 h 41"/>
                <a:gd name="T8" fmla="*/ 146 w 294"/>
                <a:gd name="T9" fmla="*/ 25 h 41"/>
                <a:gd name="T10" fmla="*/ 285 w 294"/>
                <a:gd name="T11" fmla="*/ 30 h 41"/>
                <a:gd name="T12" fmla="*/ 246 w 294"/>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294" h="41">
                  <a:moveTo>
                    <a:pt x="246" y="0"/>
                  </a:moveTo>
                  <a:cubicBezTo>
                    <a:pt x="153" y="12"/>
                    <a:pt x="153" y="12"/>
                    <a:pt x="153" y="12"/>
                  </a:cubicBezTo>
                  <a:cubicBezTo>
                    <a:pt x="50" y="0"/>
                    <a:pt x="50" y="0"/>
                    <a:pt x="50" y="0"/>
                  </a:cubicBezTo>
                  <a:cubicBezTo>
                    <a:pt x="50" y="0"/>
                    <a:pt x="0" y="17"/>
                    <a:pt x="10" y="30"/>
                  </a:cubicBezTo>
                  <a:cubicBezTo>
                    <a:pt x="18" y="41"/>
                    <a:pt x="100" y="25"/>
                    <a:pt x="146" y="25"/>
                  </a:cubicBezTo>
                  <a:cubicBezTo>
                    <a:pt x="192" y="25"/>
                    <a:pt x="280" y="38"/>
                    <a:pt x="285" y="30"/>
                  </a:cubicBezTo>
                  <a:cubicBezTo>
                    <a:pt x="294" y="15"/>
                    <a:pt x="246" y="0"/>
                    <a:pt x="246" y="0"/>
                  </a:cubicBezTo>
                  <a:close/>
                </a:path>
              </a:pathLst>
            </a:custGeom>
            <a:solidFill>
              <a:srgbClr val="DB0811"/>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172"/>
            <p:cNvSpPr/>
            <p:nvPr/>
          </p:nvSpPr>
          <p:spPr bwMode="auto">
            <a:xfrm>
              <a:off x="3393281" y="871537"/>
              <a:ext cx="447675" cy="79375"/>
            </a:xfrm>
            <a:custGeom>
              <a:avLst/>
              <a:gdLst>
                <a:gd name="T0" fmla="*/ 0 w 202"/>
                <a:gd name="T1" fmla="*/ 0 h 36"/>
                <a:gd name="T2" fmla="*/ 101 w 202"/>
                <a:gd name="T3" fmla="*/ 16 h 36"/>
                <a:gd name="T4" fmla="*/ 202 w 202"/>
                <a:gd name="T5" fmla="*/ 2 h 36"/>
                <a:gd name="T6" fmla="*/ 202 w 202"/>
                <a:gd name="T7" fmla="*/ 21 h 36"/>
                <a:gd name="T8" fmla="*/ 99 w 202"/>
                <a:gd name="T9" fmla="*/ 36 h 36"/>
                <a:gd name="T10" fmla="*/ 1 w 202"/>
                <a:gd name="T11" fmla="*/ 21 h 36"/>
                <a:gd name="T12" fmla="*/ 0 w 202"/>
                <a:gd name="T13" fmla="*/ 12 h 36"/>
                <a:gd name="T14" fmla="*/ 0 w 202"/>
                <a:gd name="T15" fmla="*/ 0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2" h="36">
                  <a:moveTo>
                    <a:pt x="0" y="0"/>
                  </a:moveTo>
                  <a:cubicBezTo>
                    <a:pt x="0" y="0"/>
                    <a:pt x="42" y="16"/>
                    <a:pt x="101" y="16"/>
                  </a:cubicBezTo>
                  <a:cubicBezTo>
                    <a:pt x="161" y="16"/>
                    <a:pt x="202" y="2"/>
                    <a:pt x="202" y="2"/>
                  </a:cubicBezTo>
                  <a:cubicBezTo>
                    <a:pt x="202" y="21"/>
                    <a:pt x="202" y="21"/>
                    <a:pt x="202" y="21"/>
                  </a:cubicBezTo>
                  <a:cubicBezTo>
                    <a:pt x="202" y="21"/>
                    <a:pt x="151" y="36"/>
                    <a:pt x="99" y="36"/>
                  </a:cubicBezTo>
                  <a:cubicBezTo>
                    <a:pt x="48" y="36"/>
                    <a:pt x="1" y="21"/>
                    <a:pt x="1" y="21"/>
                  </a:cubicBezTo>
                  <a:cubicBezTo>
                    <a:pt x="1" y="21"/>
                    <a:pt x="0" y="17"/>
                    <a:pt x="0" y="12"/>
                  </a:cubicBezTo>
                  <a:cubicBezTo>
                    <a:pt x="0" y="7"/>
                    <a:pt x="0" y="0"/>
                    <a:pt x="0" y="0"/>
                  </a:cubicBezTo>
                  <a:close/>
                </a:path>
              </a:pathLst>
            </a:custGeom>
            <a:solidFill>
              <a:srgbClr val="EAA52A"/>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173"/>
            <p:cNvSpPr/>
            <p:nvPr/>
          </p:nvSpPr>
          <p:spPr bwMode="auto">
            <a:xfrm>
              <a:off x="3510756" y="739775"/>
              <a:ext cx="207963" cy="227013"/>
            </a:xfrm>
            <a:custGeom>
              <a:avLst/>
              <a:gdLst>
                <a:gd name="T0" fmla="*/ 14 w 94"/>
                <a:gd name="T1" fmla="*/ 98 h 102"/>
                <a:gd name="T2" fmla="*/ 82 w 94"/>
                <a:gd name="T3" fmla="*/ 98 h 102"/>
                <a:gd name="T4" fmla="*/ 93 w 94"/>
                <a:gd name="T5" fmla="*/ 44 h 102"/>
                <a:gd name="T6" fmla="*/ 48 w 94"/>
                <a:gd name="T7" fmla="*/ 0 h 102"/>
                <a:gd name="T8" fmla="*/ 1 w 94"/>
                <a:gd name="T9" fmla="*/ 48 h 102"/>
                <a:gd name="T10" fmla="*/ 14 w 94"/>
                <a:gd name="T11" fmla="*/ 98 h 102"/>
              </a:gdLst>
              <a:ahLst/>
              <a:cxnLst>
                <a:cxn ang="0">
                  <a:pos x="T0" y="T1"/>
                </a:cxn>
                <a:cxn ang="0">
                  <a:pos x="T2" y="T3"/>
                </a:cxn>
                <a:cxn ang="0">
                  <a:pos x="T4" y="T5"/>
                </a:cxn>
                <a:cxn ang="0">
                  <a:pos x="T6" y="T7"/>
                </a:cxn>
                <a:cxn ang="0">
                  <a:pos x="T8" y="T9"/>
                </a:cxn>
                <a:cxn ang="0">
                  <a:pos x="T10" y="T11"/>
                </a:cxn>
              </a:cxnLst>
              <a:rect l="0" t="0" r="r" b="b"/>
              <a:pathLst>
                <a:path w="94" h="102">
                  <a:moveTo>
                    <a:pt x="14" y="98"/>
                  </a:moveTo>
                  <a:cubicBezTo>
                    <a:pt x="14" y="98"/>
                    <a:pt x="77" y="102"/>
                    <a:pt x="82" y="98"/>
                  </a:cubicBezTo>
                  <a:cubicBezTo>
                    <a:pt x="86" y="94"/>
                    <a:pt x="94" y="56"/>
                    <a:pt x="93" y="44"/>
                  </a:cubicBezTo>
                  <a:cubicBezTo>
                    <a:pt x="91" y="32"/>
                    <a:pt x="60" y="0"/>
                    <a:pt x="48" y="0"/>
                  </a:cubicBezTo>
                  <a:cubicBezTo>
                    <a:pt x="37" y="0"/>
                    <a:pt x="0" y="37"/>
                    <a:pt x="1" y="48"/>
                  </a:cubicBezTo>
                  <a:cubicBezTo>
                    <a:pt x="2" y="59"/>
                    <a:pt x="14" y="98"/>
                    <a:pt x="14" y="98"/>
                  </a:cubicBezTo>
                  <a:close/>
                </a:path>
              </a:pathLst>
            </a:custGeom>
            <a:solidFill>
              <a:srgbClr val="CB8A1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174"/>
            <p:cNvSpPr/>
            <p:nvPr/>
          </p:nvSpPr>
          <p:spPr bwMode="auto">
            <a:xfrm>
              <a:off x="3528219" y="760412"/>
              <a:ext cx="173038" cy="185738"/>
            </a:xfrm>
            <a:custGeom>
              <a:avLst/>
              <a:gdLst>
                <a:gd name="T0" fmla="*/ 12 w 78"/>
                <a:gd name="T1" fmla="*/ 81 h 84"/>
                <a:gd name="T2" fmla="*/ 68 w 78"/>
                <a:gd name="T3" fmla="*/ 81 h 84"/>
                <a:gd name="T4" fmla="*/ 77 w 78"/>
                <a:gd name="T5" fmla="*/ 36 h 84"/>
                <a:gd name="T6" fmla="*/ 40 w 78"/>
                <a:gd name="T7" fmla="*/ 0 h 84"/>
                <a:gd name="T8" fmla="*/ 1 w 78"/>
                <a:gd name="T9" fmla="*/ 39 h 84"/>
                <a:gd name="T10" fmla="*/ 12 w 78"/>
                <a:gd name="T11" fmla="*/ 81 h 84"/>
              </a:gdLst>
              <a:ahLst/>
              <a:cxnLst>
                <a:cxn ang="0">
                  <a:pos x="T0" y="T1"/>
                </a:cxn>
                <a:cxn ang="0">
                  <a:pos x="T2" y="T3"/>
                </a:cxn>
                <a:cxn ang="0">
                  <a:pos x="T4" y="T5"/>
                </a:cxn>
                <a:cxn ang="0">
                  <a:pos x="T6" y="T7"/>
                </a:cxn>
                <a:cxn ang="0">
                  <a:pos x="T8" y="T9"/>
                </a:cxn>
                <a:cxn ang="0">
                  <a:pos x="T10" y="T11"/>
                </a:cxn>
              </a:cxnLst>
              <a:rect l="0" t="0" r="r" b="b"/>
              <a:pathLst>
                <a:path w="78" h="84">
                  <a:moveTo>
                    <a:pt x="12" y="81"/>
                  </a:moveTo>
                  <a:cubicBezTo>
                    <a:pt x="12" y="81"/>
                    <a:pt x="64" y="84"/>
                    <a:pt x="68" y="81"/>
                  </a:cubicBezTo>
                  <a:cubicBezTo>
                    <a:pt x="71" y="77"/>
                    <a:pt x="78" y="46"/>
                    <a:pt x="77" y="36"/>
                  </a:cubicBezTo>
                  <a:cubicBezTo>
                    <a:pt x="75" y="26"/>
                    <a:pt x="49" y="0"/>
                    <a:pt x="40" y="0"/>
                  </a:cubicBezTo>
                  <a:cubicBezTo>
                    <a:pt x="31" y="0"/>
                    <a:pt x="0" y="30"/>
                    <a:pt x="1" y="39"/>
                  </a:cubicBezTo>
                  <a:cubicBezTo>
                    <a:pt x="2" y="48"/>
                    <a:pt x="12" y="81"/>
                    <a:pt x="12" y="81"/>
                  </a:cubicBezTo>
                  <a:close/>
                </a:path>
              </a:pathLst>
            </a:custGeom>
            <a:solidFill>
              <a:srgbClr val="F8AF2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175"/>
            <p:cNvSpPr/>
            <p:nvPr/>
          </p:nvSpPr>
          <p:spPr bwMode="auto">
            <a:xfrm>
              <a:off x="3580606" y="803275"/>
              <a:ext cx="17463" cy="25400"/>
            </a:xfrm>
            <a:custGeom>
              <a:avLst/>
              <a:gdLst>
                <a:gd name="T0" fmla="*/ 11 w 11"/>
                <a:gd name="T1" fmla="*/ 0 h 16"/>
                <a:gd name="T2" fmla="*/ 11 w 11"/>
                <a:gd name="T3" fmla="*/ 4 h 16"/>
                <a:gd name="T4" fmla="*/ 6 w 11"/>
                <a:gd name="T5" fmla="*/ 4 h 16"/>
                <a:gd name="T6" fmla="*/ 6 w 11"/>
                <a:gd name="T7" fmla="*/ 7 h 16"/>
                <a:gd name="T8" fmla="*/ 10 w 11"/>
                <a:gd name="T9" fmla="*/ 7 h 16"/>
                <a:gd name="T10" fmla="*/ 11 w 11"/>
                <a:gd name="T11" fmla="*/ 11 h 16"/>
                <a:gd name="T12" fmla="*/ 6 w 11"/>
                <a:gd name="T13" fmla="*/ 11 h 16"/>
                <a:gd name="T14" fmla="*/ 6 w 11"/>
                <a:gd name="T15" fmla="*/ 16 h 16"/>
                <a:gd name="T16" fmla="*/ 0 w 11"/>
                <a:gd name="T17" fmla="*/ 16 h 16"/>
                <a:gd name="T18" fmla="*/ 0 w 11"/>
                <a:gd name="T19" fmla="*/ 0 h 16"/>
                <a:gd name="T20" fmla="*/ 11 w 11"/>
                <a:gd name="T21"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16">
                  <a:moveTo>
                    <a:pt x="11" y="0"/>
                  </a:moveTo>
                  <a:lnTo>
                    <a:pt x="11" y="4"/>
                  </a:lnTo>
                  <a:lnTo>
                    <a:pt x="6" y="4"/>
                  </a:lnTo>
                  <a:lnTo>
                    <a:pt x="6" y="7"/>
                  </a:lnTo>
                  <a:lnTo>
                    <a:pt x="10" y="7"/>
                  </a:lnTo>
                  <a:lnTo>
                    <a:pt x="11" y="11"/>
                  </a:lnTo>
                  <a:lnTo>
                    <a:pt x="6" y="11"/>
                  </a:lnTo>
                  <a:lnTo>
                    <a:pt x="6" y="16"/>
                  </a:lnTo>
                  <a:lnTo>
                    <a:pt x="0" y="16"/>
                  </a:lnTo>
                  <a:lnTo>
                    <a:pt x="0" y="0"/>
                  </a:lnTo>
                  <a:lnTo>
                    <a:pt x="11" y="0"/>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Rectangle 176"/>
            <p:cNvSpPr>
              <a:spLocks noChangeArrowheads="1"/>
            </p:cNvSpPr>
            <p:nvPr/>
          </p:nvSpPr>
          <p:spPr bwMode="auto">
            <a:xfrm>
              <a:off x="3602831" y="803275"/>
              <a:ext cx="9525" cy="25400"/>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8" name="Freeform 177"/>
            <p:cNvSpPr>
              <a:spLocks noEditPoints="1"/>
            </p:cNvSpPr>
            <p:nvPr/>
          </p:nvSpPr>
          <p:spPr bwMode="auto">
            <a:xfrm>
              <a:off x="3617119" y="803275"/>
              <a:ext cx="22225" cy="25400"/>
            </a:xfrm>
            <a:custGeom>
              <a:avLst/>
              <a:gdLst>
                <a:gd name="T0" fmla="*/ 5 w 14"/>
                <a:gd name="T1" fmla="*/ 11 h 16"/>
                <a:gd name="T2" fmla="*/ 4 w 14"/>
                <a:gd name="T3" fmla="*/ 11 h 16"/>
                <a:gd name="T4" fmla="*/ 5 w 14"/>
                <a:gd name="T5" fmla="*/ 16 h 16"/>
                <a:gd name="T6" fmla="*/ 0 w 14"/>
                <a:gd name="T7" fmla="*/ 16 h 16"/>
                <a:gd name="T8" fmla="*/ 0 w 14"/>
                <a:gd name="T9" fmla="*/ 0 h 16"/>
                <a:gd name="T10" fmla="*/ 8 w 14"/>
                <a:gd name="T11" fmla="*/ 0 h 16"/>
                <a:gd name="T12" fmla="*/ 11 w 14"/>
                <a:gd name="T13" fmla="*/ 0 h 16"/>
                <a:gd name="T14" fmla="*/ 12 w 14"/>
                <a:gd name="T15" fmla="*/ 9 h 16"/>
                <a:gd name="T16" fmla="*/ 9 w 14"/>
                <a:gd name="T17" fmla="*/ 9 h 16"/>
                <a:gd name="T18" fmla="*/ 14 w 14"/>
                <a:gd name="T19" fmla="*/ 15 h 16"/>
                <a:gd name="T20" fmla="*/ 8 w 14"/>
                <a:gd name="T21" fmla="*/ 16 h 16"/>
                <a:gd name="T22" fmla="*/ 5 w 14"/>
                <a:gd name="T23" fmla="*/ 11 h 16"/>
                <a:gd name="T24" fmla="*/ 4 w 14"/>
                <a:gd name="T25" fmla="*/ 7 h 16"/>
                <a:gd name="T26" fmla="*/ 7 w 14"/>
                <a:gd name="T27" fmla="*/ 7 h 16"/>
                <a:gd name="T28" fmla="*/ 7 w 14"/>
                <a:gd name="T29" fmla="*/ 4 h 16"/>
                <a:gd name="T30" fmla="*/ 4 w 14"/>
                <a:gd name="T31" fmla="*/ 4 h 16"/>
                <a:gd name="T32" fmla="*/ 4 w 14"/>
                <a:gd name="T33" fmla="*/ 7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 h="16">
                  <a:moveTo>
                    <a:pt x="5" y="11"/>
                  </a:moveTo>
                  <a:lnTo>
                    <a:pt x="4" y="11"/>
                  </a:lnTo>
                  <a:lnTo>
                    <a:pt x="5" y="16"/>
                  </a:lnTo>
                  <a:lnTo>
                    <a:pt x="0" y="16"/>
                  </a:lnTo>
                  <a:lnTo>
                    <a:pt x="0" y="0"/>
                  </a:lnTo>
                  <a:lnTo>
                    <a:pt x="8" y="0"/>
                  </a:lnTo>
                  <a:lnTo>
                    <a:pt x="11" y="0"/>
                  </a:lnTo>
                  <a:lnTo>
                    <a:pt x="12" y="9"/>
                  </a:lnTo>
                  <a:lnTo>
                    <a:pt x="9" y="9"/>
                  </a:lnTo>
                  <a:lnTo>
                    <a:pt x="14" y="15"/>
                  </a:lnTo>
                  <a:lnTo>
                    <a:pt x="8" y="16"/>
                  </a:lnTo>
                  <a:lnTo>
                    <a:pt x="5" y="11"/>
                  </a:lnTo>
                  <a:close/>
                  <a:moveTo>
                    <a:pt x="4" y="7"/>
                  </a:moveTo>
                  <a:lnTo>
                    <a:pt x="7" y="7"/>
                  </a:lnTo>
                  <a:lnTo>
                    <a:pt x="7" y="4"/>
                  </a:lnTo>
                  <a:lnTo>
                    <a:pt x="4" y="4"/>
                  </a:lnTo>
                  <a:lnTo>
                    <a:pt x="4" y="7"/>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178"/>
            <p:cNvSpPr/>
            <p:nvPr/>
          </p:nvSpPr>
          <p:spPr bwMode="auto">
            <a:xfrm>
              <a:off x="3640931" y="803275"/>
              <a:ext cx="15875" cy="25400"/>
            </a:xfrm>
            <a:custGeom>
              <a:avLst/>
              <a:gdLst>
                <a:gd name="T0" fmla="*/ 10 w 10"/>
                <a:gd name="T1" fmla="*/ 16 h 16"/>
                <a:gd name="T2" fmla="*/ 0 w 10"/>
                <a:gd name="T3" fmla="*/ 16 h 16"/>
                <a:gd name="T4" fmla="*/ 0 w 10"/>
                <a:gd name="T5" fmla="*/ 0 h 16"/>
                <a:gd name="T6" fmla="*/ 0 w 10"/>
                <a:gd name="T7" fmla="*/ 0 h 16"/>
                <a:gd name="T8" fmla="*/ 10 w 10"/>
                <a:gd name="T9" fmla="*/ 0 h 16"/>
                <a:gd name="T10" fmla="*/ 10 w 10"/>
                <a:gd name="T11" fmla="*/ 4 h 16"/>
                <a:gd name="T12" fmla="*/ 4 w 10"/>
                <a:gd name="T13" fmla="*/ 4 h 16"/>
                <a:gd name="T14" fmla="*/ 4 w 10"/>
                <a:gd name="T15" fmla="*/ 5 h 16"/>
                <a:gd name="T16" fmla="*/ 8 w 10"/>
                <a:gd name="T17" fmla="*/ 5 h 16"/>
                <a:gd name="T18" fmla="*/ 8 w 10"/>
                <a:gd name="T19" fmla="*/ 9 h 16"/>
                <a:gd name="T20" fmla="*/ 4 w 10"/>
                <a:gd name="T21" fmla="*/ 9 h 16"/>
                <a:gd name="T22" fmla="*/ 4 w 10"/>
                <a:gd name="T23" fmla="*/ 12 h 16"/>
                <a:gd name="T24" fmla="*/ 10 w 10"/>
                <a:gd name="T25" fmla="*/ 12 h 16"/>
                <a:gd name="T26" fmla="*/ 10 w 10"/>
                <a:gd name="T2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6">
                  <a:moveTo>
                    <a:pt x="10" y="16"/>
                  </a:moveTo>
                  <a:lnTo>
                    <a:pt x="0" y="16"/>
                  </a:lnTo>
                  <a:lnTo>
                    <a:pt x="0" y="0"/>
                  </a:lnTo>
                  <a:lnTo>
                    <a:pt x="0" y="0"/>
                  </a:lnTo>
                  <a:lnTo>
                    <a:pt x="10" y="0"/>
                  </a:lnTo>
                  <a:lnTo>
                    <a:pt x="10" y="4"/>
                  </a:lnTo>
                  <a:lnTo>
                    <a:pt x="4" y="4"/>
                  </a:lnTo>
                  <a:lnTo>
                    <a:pt x="4" y="5"/>
                  </a:lnTo>
                  <a:lnTo>
                    <a:pt x="8" y="5"/>
                  </a:lnTo>
                  <a:lnTo>
                    <a:pt x="8" y="9"/>
                  </a:lnTo>
                  <a:lnTo>
                    <a:pt x="4" y="9"/>
                  </a:lnTo>
                  <a:lnTo>
                    <a:pt x="4" y="12"/>
                  </a:lnTo>
                  <a:lnTo>
                    <a:pt x="10" y="12"/>
                  </a:lnTo>
                  <a:lnTo>
                    <a:pt x="10" y="16"/>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179"/>
            <p:cNvSpPr/>
            <p:nvPr/>
          </p:nvSpPr>
          <p:spPr bwMode="auto">
            <a:xfrm>
              <a:off x="3569494" y="844550"/>
              <a:ext cx="47625" cy="61913"/>
            </a:xfrm>
            <a:custGeom>
              <a:avLst/>
              <a:gdLst>
                <a:gd name="T0" fmla="*/ 24 w 30"/>
                <a:gd name="T1" fmla="*/ 0 h 39"/>
                <a:gd name="T2" fmla="*/ 27 w 30"/>
                <a:gd name="T3" fmla="*/ 3 h 39"/>
                <a:gd name="T4" fmla="*/ 28 w 30"/>
                <a:gd name="T5" fmla="*/ 17 h 39"/>
                <a:gd name="T6" fmla="*/ 16 w 30"/>
                <a:gd name="T7" fmla="*/ 28 h 39"/>
                <a:gd name="T8" fmla="*/ 30 w 30"/>
                <a:gd name="T9" fmla="*/ 27 h 39"/>
                <a:gd name="T10" fmla="*/ 30 w 30"/>
                <a:gd name="T11" fmla="*/ 39 h 39"/>
                <a:gd name="T12" fmla="*/ 2 w 30"/>
                <a:gd name="T13" fmla="*/ 39 h 39"/>
                <a:gd name="T14" fmla="*/ 0 w 30"/>
                <a:gd name="T15" fmla="*/ 29 h 39"/>
                <a:gd name="T16" fmla="*/ 16 w 30"/>
                <a:gd name="T17" fmla="*/ 15 h 39"/>
                <a:gd name="T18" fmla="*/ 16 w 30"/>
                <a:gd name="T19" fmla="*/ 11 h 39"/>
                <a:gd name="T20" fmla="*/ 2 w 30"/>
                <a:gd name="T21" fmla="*/ 11 h 39"/>
                <a:gd name="T22" fmla="*/ 2 w 30"/>
                <a:gd name="T23" fmla="*/ 0 h 39"/>
                <a:gd name="T24" fmla="*/ 24 w 30"/>
                <a:gd name="T25"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 h="39">
                  <a:moveTo>
                    <a:pt x="24" y="0"/>
                  </a:moveTo>
                  <a:lnTo>
                    <a:pt x="27" y="3"/>
                  </a:lnTo>
                  <a:lnTo>
                    <a:pt x="28" y="17"/>
                  </a:lnTo>
                  <a:lnTo>
                    <a:pt x="16" y="28"/>
                  </a:lnTo>
                  <a:lnTo>
                    <a:pt x="30" y="27"/>
                  </a:lnTo>
                  <a:lnTo>
                    <a:pt x="30" y="39"/>
                  </a:lnTo>
                  <a:lnTo>
                    <a:pt x="2" y="39"/>
                  </a:lnTo>
                  <a:lnTo>
                    <a:pt x="0" y="29"/>
                  </a:lnTo>
                  <a:lnTo>
                    <a:pt x="16" y="15"/>
                  </a:lnTo>
                  <a:lnTo>
                    <a:pt x="16" y="11"/>
                  </a:lnTo>
                  <a:lnTo>
                    <a:pt x="2" y="11"/>
                  </a:lnTo>
                  <a:lnTo>
                    <a:pt x="2" y="0"/>
                  </a:lnTo>
                  <a:lnTo>
                    <a:pt x="24" y="0"/>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180"/>
            <p:cNvSpPr/>
            <p:nvPr/>
          </p:nvSpPr>
          <p:spPr bwMode="auto">
            <a:xfrm>
              <a:off x="3623469" y="844550"/>
              <a:ext cx="41275" cy="65088"/>
            </a:xfrm>
            <a:custGeom>
              <a:avLst/>
              <a:gdLst>
                <a:gd name="T0" fmla="*/ 26 w 26"/>
                <a:gd name="T1" fmla="*/ 0 h 41"/>
                <a:gd name="T2" fmla="*/ 26 w 26"/>
                <a:gd name="T3" fmla="*/ 10 h 41"/>
                <a:gd name="T4" fmla="*/ 12 w 26"/>
                <a:gd name="T5" fmla="*/ 10 h 41"/>
                <a:gd name="T6" fmla="*/ 12 w 26"/>
                <a:gd name="T7" fmla="*/ 15 h 41"/>
                <a:gd name="T8" fmla="*/ 26 w 26"/>
                <a:gd name="T9" fmla="*/ 15 h 41"/>
                <a:gd name="T10" fmla="*/ 26 w 26"/>
                <a:gd name="T11" fmla="*/ 28 h 41"/>
                <a:gd name="T12" fmla="*/ 24 w 26"/>
                <a:gd name="T13" fmla="*/ 39 h 41"/>
                <a:gd name="T14" fmla="*/ 0 w 26"/>
                <a:gd name="T15" fmla="*/ 41 h 41"/>
                <a:gd name="T16" fmla="*/ 0 w 26"/>
                <a:gd name="T17" fmla="*/ 29 h 41"/>
                <a:gd name="T18" fmla="*/ 14 w 26"/>
                <a:gd name="T19" fmla="*/ 29 h 41"/>
                <a:gd name="T20" fmla="*/ 14 w 26"/>
                <a:gd name="T21" fmla="*/ 24 h 41"/>
                <a:gd name="T22" fmla="*/ 1 w 26"/>
                <a:gd name="T23" fmla="*/ 24 h 41"/>
                <a:gd name="T24" fmla="*/ 0 w 26"/>
                <a:gd name="T25" fmla="*/ 20 h 41"/>
                <a:gd name="T26" fmla="*/ 1 w 26"/>
                <a:gd name="T27" fmla="*/ 0 h 41"/>
                <a:gd name="T28" fmla="*/ 26 w 26"/>
                <a:gd name="T29"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 h="41">
                  <a:moveTo>
                    <a:pt x="26" y="0"/>
                  </a:moveTo>
                  <a:lnTo>
                    <a:pt x="26" y="10"/>
                  </a:lnTo>
                  <a:lnTo>
                    <a:pt x="12" y="10"/>
                  </a:lnTo>
                  <a:lnTo>
                    <a:pt x="12" y="15"/>
                  </a:lnTo>
                  <a:lnTo>
                    <a:pt x="26" y="15"/>
                  </a:lnTo>
                  <a:lnTo>
                    <a:pt x="26" y="28"/>
                  </a:lnTo>
                  <a:lnTo>
                    <a:pt x="24" y="39"/>
                  </a:lnTo>
                  <a:lnTo>
                    <a:pt x="0" y="41"/>
                  </a:lnTo>
                  <a:lnTo>
                    <a:pt x="0" y="29"/>
                  </a:lnTo>
                  <a:lnTo>
                    <a:pt x="14" y="29"/>
                  </a:lnTo>
                  <a:lnTo>
                    <a:pt x="14" y="24"/>
                  </a:lnTo>
                  <a:lnTo>
                    <a:pt x="1" y="24"/>
                  </a:lnTo>
                  <a:lnTo>
                    <a:pt x="0" y="20"/>
                  </a:lnTo>
                  <a:lnTo>
                    <a:pt x="1" y="0"/>
                  </a:lnTo>
                  <a:lnTo>
                    <a:pt x="26" y="0"/>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62" name="文本框 7"/>
          <p:cNvSpPr txBox="1"/>
          <p:nvPr/>
        </p:nvSpPr>
        <p:spPr>
          <a:xfrm>
            <a:off x="3807680" y="5754652"/>
            <a:ext cx="2970823" cy="461665"/>
          </a:xfrm>
          <a:prstGeom prst="rect">
            <a:avLst/>
          </a:prstGeom>
          <a:solidFill>
            <a:srgbClr val="FFC000"/>
          </a:solid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室内油品、物品杂乱</a:t>
            </a:r>
          </a:p>
        </p:txBody>
      </p:sp>
      <p:sp>
        <p:nvSpPr>
          <p:cNvPr id="65" name="文本框 7"/>
          <p:cNvSpPr txBox="1"/>
          <p:nvPr/>
        </p:nvSpPr>
        <p:spPr>
          <a:xfrm>
            <a:off x="8164600" y="5754652"/>
            <a:ext cx="2397653" cy="461665"/>
          </a:xfrm>
          <a:prstGeom prst="rect">
            <a:avLst/>
          </a:prstGeom>
          <a:solidFill>
            <a:srgbClr val="FFC000"/>
          </a:solid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插线板负荷过大</a:t>
            </a:r>
          </a:p>
        </p:txBody>
      </p:sp>
      <p:pic>
        <p:nvPicPr>
          <p:cNvPr id="66" name="图片 65" descr="微信图片_20181026152820"/>
          <p:cNvPicPr>
            <a:picLocks noChangeAspect="1"/>
          </p:cNvPicPr>
          <p:nvPr/>
        </p:nvPicPr>
        <p:blipFill>
          <a:blip r:embed="rId2" cstate="print"/>
          <a:stretch>
            <a:fillRect/>
          </a:stretch>
        </p:blipFill>
        <p:spPr>
          <a:xfrm>
            <a:off x="3536099" y="1042862"/>
            <a:ext cx="3513987" cy="4466474"/>
          </a:xfrm>
          <a:prstGeom prst="rect">
            <a:avLst/>
          </a:prstGeom>
        </p:spPr>
      </p:pic>
      <p:pic>
        <p:nvPicPr>
          <p:cNvPr id="67" name="图片 66" descr="微信图片_20181026152811"/>
          <p:cNvPicPr>
            <a:picLocks noChangeAspect="1"/>
          </p:cNvPicPr>
          <p:nvPr/>
        </p:nvPicPr>
        <p:blipFill>
          <a:blip r:embed="rId3" cstate="print"/>
          <a:stretch>
            <a:fillRect/>
          </a:stretch>
        </p:blipFill>
        <p:spPr>
          <a:xfrm>
            <a:off x="7352523" y="1042862"/>
            <a:ext cx="3836619" cy="4465919"/>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0"/>
            <a:ext cx="12192000" cy="686683"/>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0" y="40352"/>
            <a:ext cx="10104708" cy="646331"/>
          </a:xfrm>
          <a:prstGeom prst="rect">
            <a:avLst/>
          </a:prstGeom>
          <a:noFill/>
        </p:spPr>
        <p:txBody>
          <a:bodyPr wrap="square" rtlCol="0">
            <a:spAutoFit/>
          </a:bodyPr>
          <a:lstStyle/>
          <a:p>
            <a:r>
              <a:rPr lang="zh-CN" altLang="zh-CN" sz="3600" dirty="0">
                <a:solidFill>
                  <a:schemeClr val="bg1"/>
                </a:solidFill>
                <a:latin typeface="微软雅黑" panose="020B0503020204020204" pitchFamily="34" charset="-122"/>
                <a:ea typeface="微软雅黑" panose="020B0503020204020204" pitchFamily="34" charset="-122"/>
                <a:sym typeface="+mn-ea"/>
              </a:rPr>
              <a:t>校园安全</a:t>
            </a:r>
            <a:r>
              <a:rPr lang="zh-CN" altLang="en-US" sz="3600" dirty="0" smtClean="0">
                <a:solidFill>
                  <a:schemeClr val="bg1"/>
                </a:solidFill>
                <a:latin typeface="微软雅黑" panose="020B0503020204020204" pitchFamily="34" charset="-122"/>
                <a:ea typeface="微软雅黑" panose="020B0503020204020204" pitchFamily="34" charset="-122"/>
                <a:sym typeface="+mn-ea"/>
              </a:rPr>
              <a:t>隐患</a:t>
            </a:r>
            <a:endParaRPr lang="zh-CN" altLang="zh-CN" sz="3600" dirty="0">
              <a:solidFill>
                <a:schemeClr val="bg1"/>
              </a:solidFill>
              <a:latin typeface="微软雅黑" panose="020B0503020204020204" pitchFamily="34" charset="-122"/>
              <a:ea typeface="微软雅黑" panose="020B0503020204020204" pitchFamily="34" charset="-122"/>
              <a:sym typeface="+mn-ea"/>
            </a:endParaRPr>
          </a:p>
        </p:txBody>
      </p:sp>
      <p:grpSp>
        <p:nvGrpSpPr>
          <p:cNvPr id="12" name="组合 11"/>
          <p:cNvGrpSpPr/>
          <p:nvPr/>
        </p:nvGrpSpPr>
        <p:grpSpPr>
          <a:xfrm>
            <a:off x="987596" y="2513680"/>
            <a:ext cx="1548613" cy="2113753"/>
            <a:chOff x="3232944" y="608012"/>
            <a:chExt cx="777875" cy="1114426"/>
          </a:xfrm>
        </p:grpSpPr>
        <p:sp>
          <p:nvSpPr>
            <p:cNvPr id="13" name="Rectangle 132"/>
            <p:cNvSpPr>
              <a:spLocks noChangeArrowheads="1"/>
            </p:cNvSpPr>
            <p:nvPr/>
          </p:nvSpPr>
          <p:spPr bwMode="auto">
            <a:xfrm>
              <a:off x="3552031" y="1247775"/>
              <a:ext cx="120650" cy="71438"/>
            </a:xfrm>
            <a:prstGeom prst="rect">
              <a:avLst/>
            </a:prstGeom>
            <a:solidFill>
              <a:srgbClr val="EBC17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4" name="Freeform 133"/>
            <p:cNvSpPr/>
            <p:nvPr/>
          </p:nvSpPr>
          <p:spPr bwMode="auto">
            <a:xfrm>
              <a:off x="3367881" y="1481137"/>
              <a:ext cx="65088" cy="123825"/>
            </a:xfrm>
            <a:custGeom>
              <a:avLst/>
              <a:gdLst>
                <a:gd name="T0" fmla="*/ 9 w 29"/>
                <a:gd name="T1" fmla="*/ 54 h 56"/>
                <a:gd name="T2" fmla="*/ 29 w 29"/>
                <a:gd name="T3" fmla="*/ 6 h 56"/>
                <a:gd name="T4" fmla="*/ 21 w 29"/>
                <a:gd name="T5" fmla="*/ 0 h 56"/>
                <a:gd name="T6" fmla="*/ 0 w 29"/>
                <a:gd name="T7" fmla="*/ 48 h 56"/>
                <a:gd name="T8" fmla="*/ 9 w 29"/>
                <a:gd name="T9" fmla="*/ 54 h 56"/>
              </a:gdLst>
              <a:ahLst/>
              <a:cxnLst>
                <a:cxn ang="0">
                  <a:pos x="T0" y="T1"/>
                </a:cxn>
                <a:cxn ang="0">
                  <a:pos x="T2" y="T3"/>
                </a:cxn>
                <a:cxn ang="0">
                  <a:pos x="T4" y="T5"/>
                </a:cxn>
                <a:cxn ang="0">
                  <a:pos x="T6" y="T7"/>
                </a:cxn>
                <a:cxn ang="0">
                  <a:pos x="T8" y="T9"/>
                </a:cxn>
              </a:cxnLst>
              <a:rect l="0" t="0" r="r" b="b"/>
              <a:pathLst>
                <a:path w="29" h="56">
                  <a:moveTo>
                    <a:pt x="9" y="54"/>
                  </a:moveTo>
                  <a:cubicBezTo>
                    <a:pt x="13" y="56"/>
                    <a:pt x="29" y="9"/>
                    <a:pt x="29" y="6"/>
                  </a:cubicBezTo>
                  <a:cubicBezTo>
                    <a:pt x="28" y="5"/>
                    <a:pt x="25" y="3"/>
                    <a:pt x="21" y="0"/>
                  </a:cubicBezTo>
                  <a:cubicBezTo>
                    <a:pt x="0" y="48"/>
                    <a:pt x="0" y="48"/>
                    <a:pt x="0" y="48"/>
                  </a:cubicBezTo>
                  <a:cubicBezTo>
                    <a:pt x="5" y="51"/>
                    <a:pt x="8" y="53"/>
                    <a:pt x="9" y="54"/>
                  </a:cubicBezTo>
                  <a:close/>
                </a:path>
              </a:pathLst>
            </a:custGeom>
            <a:solidFill>
              <a:srgbClr val="DF1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134"/>
            <p:cNvSpPr/>
            <p:nvPr/>
          </p:nvSpPr>
          <p:spPr bwMode="auto">
            <a:xfrm>
              <a:off x="3239294" y="1290637"/>
              <a:ext cx="384175" cy="431800"/>
            </a:xfrm>
            <a:custGeom>
              <a:avLst/>
              <a:gdLst>
                <a:gd name="T0" fmla="*/ 99 w 173"/>
                <a:gd name="T1" fmla="*/ 0 h 195"/>
                <a:gd name="T2" fmla="*/ 4 w 173"/>
                <a:gd name="T3" fmla="*/ 65 h 195"/>
                <a:gd name="T4" fmla="*/ 43 w 173"/>
                <a:gd name="T5" fmla="*/ 123 h 195"/>
                <a:gd name="T6" fmla="*/ 64 w 173"/>
                <a:gd name="T7" fmla="*/ 76 h 195"/>
                <a:gd name="T8" fmla="*/ 62 w 173"/>
                <a:gd name="T9" fmla="*/ 73 h 195"/>
                <a:gd name="T10" fmla="*/ 102 w 173"/>
                <a:gd name="T11" fmla="*/ 57 h 195"/>
                <a:gd name="T12" fmla="*/ 70 w 173"/>
                <a:gd name="T13" fmla="*/ 173 h 195"/>
                <a:gd name="T14" fmla="*/ 173 w 173"/>
                <a:gd name="T15" fmla="*/ 195 h 195"/>
                <a:gd name="T16" fmla="*/ 171 w 173"/>
                <a:gd name="T17" fmla="*/ 13 h 195"/>
                <a:gd name="T18" fmla="*/ 99 w 173"/>
                <a:gd name="T19" fmla="*/ 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3" h="195">
                  <a:moveTo>
                    <a:pt x="99" y="0"/>
                  </a:moveTo>
                  <a:cubicBezTo>
                    <a:pt x="91" y="1"/>
                    <a:pt x="10" y="36"/>
                    <a:pt x="4" y="65"/>
                  </a:cubicBezTo>
                  <a:cubicBezTo>
                    <a:pt x="0" y="84"/>
                    <a:pt x="23" y="107"/>
                    <a:pt x="43" y="123"/>
                  </a:cubicBezTo>
                  <a:cubicBezTo>
                    <a:pt x="64" y="76"/>
                    <a:pt x="64" y="76"/>
                    <a:pt x="64" y="76"/>
                  </a:cubicBezTo>
                  <a:cubicBezTo>
                    <a:pt x="62" y="73"/>
                    <a:pt x="62" y="75"/>
                    <a:pt x="62" y="73"/>
                  </a:cubicBezTo>
                  <a:cubicBezTo>
                    <a:pt x="61" y="66"/>
                    <a:pt x="99" y="52"/>
                    <a:pt x="102" y="57"/>
                  </a:cubicBezTo>
                  <a:cubicBezTo>
                    <a:pt x="104" y="61"/>
                    <a:pt x="68" y="162"/>
                    <a:pt x="70" y="173"/>
                  </a:cubicBezTo>
                  <a:cubicBezTo>
                    <a:pt x="71" y="178"/>
                    <a:pt x="122" y="194"/>
                    <a:pt x="173" y="195"/>
                  </a:cubicBezTo>
                  <a:cubicBezTo>
                    <a:pt x="171" y="13"/>
                    <a:pt x="171" y="13"/>
                    <a:pt x="171" y="13"/>
                  </a:cubicBezTo>
                  <a:cubicBezTo>
                    <a:pt x="152" y="11"/>
                    <a:pt x="107" y="0"/>
                    <a:pt x="99" y="0"/>
                  </a:cubicBezTo>
                  <a:close/>
                </a:path>
              </a:pathLst>
            </a:custGeom>
            <a:solidFill>
              <a:srgbClr val="DF1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35"/>
            <p:cNvSpPr/>
            <p:nvPr/>
          </p:nvSpPr>
          <p:spPr bwMode="auto">
            <a:xfrm>
              <a:off x="3352006" y="1470025"/>
              <a:ext cx="63500" cy="117475"/>
            </a:xfrm>
            <a:custGeom>
              <a:avLst/>
              <a:gdLst>
                <a:gd name="T0" fmla="*/ 0 w 28"/>
                <a:gd name="T1" fmla="*/ 47 h 53"/>
                <a:gd name="T2" fmla="*/ 7 w 28"/>
                <a:gd name="T3" fmla="*/ 53 h 53"/>
                <a:gd name="T4" fmla="*/ 28 w 28"/>
                <a:gd name="T5" fmla="*/ 5 h 53"/>
                <a:gd name="T6" fmla="*/ 21 w 28"/>
                <a:gd name="T7" fmla="*/ 0 h 53"/>
                <a:gd name="T8" fmla="*/ 0 w 28"/>
                <a:gd name="T9" fmla="*/ 47 h 53"/>
              </a:gdLst>
              <a:ahLst/>
              <a:cxnLst>
                <a:cxn ang="0">
                  <a:pos x="T0" y="T1"/>
                </a:cxn>
                <a:cxn ang="0">
                  <a:pos x="T2" y="T3"/>
                </a:cxn>
                <a:cxn ang="0">
                  <a:pos x="T4" y="T5"/>
                </a:cxn>
                <a:cxn ang="0">
                  <a:pos x="T6" y="T7"/>
                </a:cxn>
                <a:cxn ang="0">
                  <a:pos x="T8" y="T9"/>
                </a:cxn>
              </a:cxnLst>
              <a:rect l="0" t="0" r="r" b="b"/>
              <a:pathLst>
                <a:path w="28" h="53">
                  <a:moveTo>
                    <a:pt x="0" y="47"/>
                  </a:moveTo>
                  <a:cubicBezTo>
                    <a:pt x="2" y="49"/>
                    <a:pt x="5" y="51"/>
                    <a:pt x="7" y="53"/>
                  </a:cubicBezTo>
                  <a:cubicBezTo>
                    <a:pt x="28" y="5"/>
                    <a:pt x="28" y="5"/>
                    <a:pt x="28" y="5"/>
                  </a:cubicBezTo>
                  <a:cubicBezTo>
                    <a:pt x="26" y="4"/>
                    <a:pt x="23" y="2"/>
                    <a:pt x="21" y="0"/>
                  </a:cubicBezTo>
                  <a:lnTo>
                    <a:pt x="0" y="47"/>
                  </a:lnTo>
                  <a:close/>
                </a:path>
              </a:pathLst>
            </a:custGeom>
            <a:solidFill>
              <a:srgbClr val="FAD404"/>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36"/>
            <p:cNvSpPr/>
            <p:nvPr/>
          </p:nvSpPr>
          <p:spPr bwMode="auto">
            <a:xfrm>
              <a:off x="3334544" y="1458912"/>
              <a:ext cx="65088" cy="114300"/>
            </a:xfrm>
            <a:custGeom>
              <a:avLst/>
              <a:gdLst>
                <a:gd name="T0" fmla="*/ 8 w 29"/>
                <a:gd name="T1" fmla="*/ 52 h 52"/>
                <a:gd name="T2" fmla="*/ 29 w 29"/>
                <a:gd name="T3" fmla="*/ 5 h 52"/>
                <a:gd name="T4" fmla="*/ 21 w 29"/>
                <a:gd name="T5" fmla="*/ 0 h 52"/>
                <a:gd name="T6" fmla="*/ 0 w 29"/>
                <a:gd name="T7" fmla="*/ 47 h 52"/>
                <a:gd name="T8" fmla="*/ 8 w 29"/>
                <a:gd name="T9" fmla="*/ 52 h 52"/>
              </a:gdLst>
              <a:ahLst/>
              <a:cxnLst>
                <a:cxn ang="0">
                  <a:pos x="T0" y="T1"/>
                </a:cxn>
                <a:cxn ang="0">
                  <a:pos x="T2" y="T3"/>
                </a:cxn>
                <a:cxn ang="0">
                  <a:pos x="T4" y="T5"/>
                </a:cxn>
                <a:cxn ang="0">
                  <a:pos x="T6" y="T7"/>
                </a:cxn>
                <a:cxn ang="0">
                  <a:pos x="T8" y="T9"/>
                </a:cxn>
              </a:cxnLst>
              <a:rect l="0" t="0" r="r" b="b"/>
              <a:pathLst>
                <a:path w="29" h="52">
                  <a:moveTo>
                    <a:pt x="8" y="52"/>
                  </a:moveTo>
                  <a:cubicBezTo>
                    <a:pt x="29" y="5"/>
                    <a:pt x="29" y="5"/>
                    <a:pt x="29" y="5"/>
                  </a:cubicBezTo>
                  <a:cubicBezTo>
                    <a:pt x="26" y="3"/>
                    <a:pt x="23" y="2"/>
                    <a:pt x="21" y="0"/>
                  </a:cubicBezTo>
                  <a:cubicBezTo>
                    <a:pt x="0" y="47"/>
                    <a:pt x="0" y="47"/>
                    <a:pt x="0" y="47"/>
                  </a:cubicBezTo>
                  <a:cubicBezTo>
                    <a:pt x="3" y="49"/>
                    <a:pt x="5" y="51"/>
                    <a:pt x="8" y="5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37"/>
            <p:cNvSpPr/>
            <p:nvPr/>
          </p:nvSpPr>
          <p:spPr bwMode="auto">
            <a:xfrm>
              <a:off x="3342481" y="1573212"/>
              <a:ext cx="9525" cy="26988"/>
            </a:xfrm>
            <a:custGeom>
              <a:avLst/>
              <a:gdLst>
                <a:gd name="T0" fmla="*/ 5 w 5"/>
                <a:gd name="T1" fmla="*/ 0 h 12"/>
                <a:gd name="T2" fmla="*/ 0 w 5"/>
                <a:gd name="T3" fmla="*/ 12 h 12"/>
                <a:gd name="T4" fmla="*/ 5 w 5"/>
                <a:gd name="T5" fmla="*/ 0 h 12"/>
                <a:gd name="T6" fmla="*/ 5 w 5"/>
                <a:gd name="T7" fmla="*/ 0 h 12"/>
              </a:gdLst>
              <a:ahLst/>
              <a:cxnLst>
                <a:cxn ang="0">
                  <a:pos x="T0" y="T1"/>
                </a:cxn>
                <a:cxn ang="0">
                  <a:pos x="T2" y="T3"/>
                </a:cxn>
                <a:cxn ang="0">
                  <a:pos x="T4" y="T5"/>
                </a:cxn>
                <a:cxn ang="0">
                  <a:pos x="T6" y="T7"/>
                </a:cxn>
              </a:cxnLst>
              <a:rect l="0" t="0" r="r" b="b"/>
              <a:pathLst>
                <a:path w="5" h="12">
                  <a:moveTo>
                    <a:pt x="5" y="0"/>
                  </a:moveTo>
                  <a:cubicBezTo>
                    <a:pt x="0" y="12"/>
                    <a:pt x="0" y="12"/>
                    <a:pt x="0" y="12"/>
                  </a:cubicBezTo>
                  <a:cubicBezTo>
                    <a:pt x="5" y="0"/>
                    <a:pt x="5" y="0"/>
                    <a:pt x="5" y="0"/>
                  </a:cubicBezTo>
                  <a:cubicBezTo>
                    <a:pt x="5" y="0"/>
                    <a:pt x="5" y="0"/>
                    <a:pt x="5"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38"/>
            <p:cNvSpPr/>
            <p:nvPr/>
          </p:nvSpPr>
          <p:spPr bwMode="auto">
            <a:xfrm>
              <a:off x="3352006" y="1470025"/>
              <a:ext cx="47625" cy="103188"/>
            </a:xfrm>
            <a:custGeom>
              <a:avLst/>
              <a:gdLst>
                <a:gd name="T0" fmla="*/ 21 w 21"/>
                <a:gd name="T1" fmla="*/ 0 h 47"/>
                <a:gd name="T2" fmla="*/ 21 w 21"/>
                <a:gd name="T3" fmla="*/ 0 h 47"/>
                <a:gd name="T4" fmla="*/ 0 w 21"/>
                <a:gd name="T5" fmla="*/ 47 h 47"/>
                <a:gd name="T6" fmla="*/ 0 w 21"/>
                <a:gd name="T7" fmla="*/ 47 h 47"/>
                <a:gd name="T8" fmla="*/ 21 w 21"/>
                <a:gd name="T9" fmla="*/ 0 h 47"/>
              </a:gdLst>
              <a:ahLst/>
              <a:cxnLst>
                <a:cxn ang="0">
                  <a:pos x="T0" y="T1"/>
                </a:cxn>
                <a:cxn ang="0">
                  <a:pos x="T2" y="T3"/>
                </a:cxn>
                <a:cxn ang="0">
                  <a:pos x="T4" y="T5"/>
                </a:cxn>
                <a:cxn ang="0">
                  <a:pos x="T6" y="T7"/>
                </a:cxn>
                <a:cxn ang="0">
                  <a:pos x="T8" y="T9"/>
                </a:cxn>
              </a:cxnLst>
              <a:rect l="0" t="0" r="r" b="b"/>
              <a:pathLst>
                <a:path w="21" h="47">
                  <a:moveTo>
                    <a:pt x="21" y="0"/>
                  </a:moveTo>
                  <a:cubicBezTo>
                    <a:pt x="21" y="0"/>
                    <a:pt x="21" y="0"/>
                    <a:pt x="21" y="0"/>
                  </a:cubicBezTo>
                  <a:cubicBezTo>
                    <a:pt x="0" y="47"/>
                    <a:pt x="0" y="47"/>
                    <a:pt x="0" y="47"/>
                  </a:cubicBezTo>
                  <a:cubicBezTo>
                    <a:pt x="0" y="47"/>
                    <a:pt x="0" y="47"/>
                    <a:pt x="0" y="47"/>
                  </a:cubicBezTo>
                  <a:lnTo>
                    <a:pt x="21" y="0"/>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139"/>
            <p:cNvSpPr/>
            <p:nvPr/>
          </p:nvSpPr>
          <p:spPr bwMode="auto">
            <a:xfrm>
              <a:off x="3410744" y="1544637"/>
              <a:ext cx="209550" cy="60325"/>
            </a:xfrm>
            <a:custGeom>
              <a:avLst/>
              <a:gdLst>
                <a:gd name="T0" fmla="*/ 5 w 95"/>
                <a:gd name="T1" fmla="*/ 0 h 27"/>
                <a:gd name="T2" fmla="*/ 0 w 95"/>
                <a:gd name="T3" fmla="*/ 15 h 27"/>
                <a:gd name="T4" fmla="*/ 87 w 95"/>
                <a:gd name="T5" fmla="*/ 27 h 27"/>
                <a:gd name="T6" fmla="*/ 95 w 95"/>
                <a:gd name="T7" fmla="*/ 27 h 27"/>
                <a:gd name="T8" fmla="*/ 94 w 95"/>
                <a:gd name="T9" fmla="*/ 12 h 27"/>
                <a:gd name="T10" fmla="*/ 5 w 95"/>
                <a:gd name="T11" fmla="*/ 0 h 27"/>
              </a:gdLst>
              <a:ahLst/>
              <a:cxnLst>
                <a:cxn ang="0">
                  <a:pos x="T0" y="T1"/>
                </a:cxn>
                <a:cxn ang="0">
                  <a:pos x="T2" y="T3"/>
                </a:cxn>
                <a:cxn ang="0">
                  <a:pos x="T4" y="T5"/>
                </a:cxn>
                <a:cxn ang="0">
                  <a:pos x="T6" y="T7"/>
                </a:cxn>
                <a:cxn ang="0">
                  <a:pos x="T8" y="T9"/>
                </a:cxn>
                <a:cxn ang="0">
                  <a:pos x="T10" y="T11"/>
                </a:cxn>
              </a:cxnLst>
              <a:rect l="0" t="0" r="r" b="b"/>
              <a:pathLst>
                <a:path w="95" h="27">
                  <a:moveTo>
                    <a:pt x="5" y="0"/>
                  </a:moveTo>
                  <a:cubicBezTo>
                    <a:pt x="0" y="15"/>
                    <a:pt x="0" y="15"/>
                    <a:pt x="0" y="15"/>
                  </a:cubicBezTo>
                  <a:cubicBezTo>
                    <a:pt x="3" y="16"/>
                    <a:pt x="38" y="27"/>
                    <a:pt x="87" y="27"/>
                  </a:cubicBezTo>
                  <a:cubicBezTo>
                    <a:pt x="89" y="27"/>
                    <a:pt x="92" y="27"/>
                    <a:pt x="95" y="27"/>
                  </a:cubicBezTo>
                  <a:cubicBezTo>
                    <a:pt x="94" y="12"/>
                    <a:pt x="94" y="12"/>
                    <a:pt x="94" y="12"/>
                  </a:cubicBezTo>
                  <a:cubicBezTo>
                    <a:pt x="43" y="13"/>
                    <a:pt x="6" y="1"/>
                    <a:pt x="5" y="0"/>
                  </a:cubicBezTo>
                  <a:close/>
                </a:path>
              </a:pathLst>
            </a:custGeom>
            <a:solidFill>
              <a:srgbClr val="FAD404"/>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140"/>
            <p:cNvSpPr/>
            <p:nvPr/>
          </p:nvSpPr>
          <p:spPr bwMode="auto">
            <a:xfrm>
              <a:off x="3401219" y="1576387"/>
              <a:ext cx="219075" cy="60325"/>
            </a:xfrm>
            <a:custGeom>
              <a:avLst/>
              <a:gdLst>
                <a:gd name="T0" fmla="*/ 5 w 99"/>
                <a:gd name="T1" fmla="*/ 0 h 27"/>
                <a:gd name="T2" fmla="*/ 0 w 99"/>
                <a:gd name="T3" fmla="*/ 14 h 27"/>
                <a:gd name="T4" fmla="*/ 91 w 99"/>
                <a:gd name="T5" fmla="*/ 27 h 27"/>
                <a:gd name="T6" fmla="*/ 99 w 99"/>
                <a:gd name="T7" fmla="*/ 27 h 27"/>
                <a:gd name="T8" fmla="*/ 99 w 99"/>
                <a:gd name="T9" fmla="*/ 12 h 27"/>
                <a:gd name="T10" fmla="*/ 5 w 99"/>
                <a:gd name="T11" fmla="*/ 0 h 27"/>
              </a:gdLst>
              <a:ahLst/>
              <a:cxnLst>
                <a:cxn ang="0">
                  <a:pos x="T0" y="T1"/>
                </a:cxn>
                <a:cxn ang="0">
                  <a:pos x="T2" y="T3"/>
                </a:cxn>
                <a:cxn ang="0">
                  <a:pos x="T4" y="T5"/>
                </a:cxn>
                <a:cxn ang="0">
                  <a:pos x="T6" y="T7"/>
                </a:cxn>
                <a:cxn ang="0">
                  <a:pos x="T8" y="T9"/>
                </a:cxn>
                <a:cxn ang="0">
                  <a:pos x="T10" y="T11"/>
                </a:cxn>
              </a:cxnLst>
              <a:rect l="0" t="0" r="r" b="b"/>
              <a:pathLst>
                <a:path w="99" h="27">
                  <a:moveTo>
                    <a:pt x="5" y="0"/>
                  </a:moveTo>
                  <a:cubicBezTo>
                    <a:pt x="0" y="14"/>
                    <a:pt x="0" y="14"/>
                    <a:pt x="0" y="14"/>
                  </a:cubicBezTo>
                  <a:cubicBezTo>
                    <a:pt x="3" y="15"/>
                    <a:pt x="40" y="27"/>
                    <a:pt x="91" y="27"/>
                  </a:cubicBezTo>
                  <a:cubicBezTo>
                    <a:pt x="93" y="27"/>
                    <a:pt x="96" y="27"/>
                    <a:pt x="99" y="27"/>
                  </a:cubicBezTo>
                  <a:cubicBezTo>
                    <a:pt x="99" y="12"/>
                    <a:pt x="99" y="12"/>
                    <a:pt x="99" y="12"/>
                  </a:cubicBezTo>
                  <a:cubicBezTo>
                    <a:pt x="46" y="13"/>
                    <a:pt x="5" y="0"/>
                    <a:pt x="5"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141"/>
            <p:cNvSpPr/>
            <p:nvPr/>
          </p:nvSpPr>
          <p:spPr bwMode="auto">
            <a:xfrm>
              <a:off x="3617119" y="1319212"/>
              <a:ext cx="1588" cy="39688"/>
            </a:xfrm>
            <a:custGeom>
              <a:avLst/>
              <a:gdLst>
                <a:gd name="T0" fmla="*/ 0 w 1"/>
                <a:gd name="T1" fmla="*/ 0 h 25"/>
                <a:gd name="T2" fmla="*/ 1 w 1"/>
                <a:gd name="T3" fmla="*/ 25 h 25"/>
                <a:gd name="T4" fmla="*/ 1 w 1"/>
                <a:gd name="T5" fmla="*/ 0 h 25"/>
                <a:gd name="T6" fmla="*/ 0 w 1"/>
                <a:gd name="T7" fmla="*/ 0 h 25"/>
              </a:gdLst>
              <a:ahLst/>
              <a:cxnLst>
                <a:cxn ang="0">
                  <a:pos x="T0" y="T1"/>
                </a:cxn>
                <a:cxn ang="0">
                  <a:pos x="T2" y="T3"/>
                </a:cxn>
                <a:cxn ang="0">
                  <a:pos x="T4" y="T5"/>
                </a:cxn>
                <a:cxn ang="0">
                  <a:pos x="T6" y="T7"/>
                </a:cxn>
              </a:cxnLst>
              <a:rect l="0" t="0" r="r" b="b"/>
              <a:pathLst>
                <a:path w="1" h="25">
                  <a:moveTo>
                    <a:pt x="0" y="0"/>
                  </a:moveTo>
                  <a:lnTo>
                    <a:pt x="1" y="25"/>
                  </a:lnTo>
                  <a:lnTo>
                    <a:pt x="1" y="0"/>
                  </a:lnTo>
                  <a:lnTo>
                    <a:pt x="0" y="0"/>
                  </a:lnTo>
                  <a:close/>
                </a:path>
              </a:pathLst>
            </a:custGeom>
            <a:solidFill>
              <a:srgbClr val="1F1F1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142"/>
            <p:cNvSpPr/>
            <p:nvPr/>
          </p:nvSpPr>
          <p:spPr bwMode="auto">
            <a:xfrm>
              <a:off x="3399631" y="1498600"/>
              <a:ext cx="80963" cy="119063"/>
            </a:xfrm>
            <a:custGeom>
              <a:avLst/>
              <a:gdLst>
                <a:gd name="T0" fmla="*/ 13 w 37"/>
                <a:gd name="T1" fmla="*/ 5 h 54"/>
                <a:gd name="T2" fmla="*/ 31 w 37"/>
                <a:gd name="T3" fmla="*/ 5 h 54"/>
                <a:gd name="T4" fmla="*/ 27 w 37"/>
                <a:gd name="T5" fmla="*/ 20 h 54"/>
                <a:gd name="T6" fmla="*/ 32 w 37"/>
                <a:gd name="T7" fmla="*/ 35 h 54"/>
                <a:gd name="T8" fmla="*/ 10 w 37"/>
                <a:gd name="T9" fmla="*/ 50 h 54"/>
                <a:gd name="T10" fmla="*/ 0 w 37"/>
                <a:gd name="T11" fmla="*/ 40 h 54"/>
                <a:gd name="T12" fmla="*/ 13 w 37"/>
                <a:gd name="T13" fmla="*/ 5 h 54"/>
              </a:gdLst>
              <a:ahLst/>
              <a:cxnLst>
                <a:cxn ang="0">
                  <a:pos x="T0" y="T1"/>
                </a:cxn>
                <a:cxn ang="0">
                  <a:pos x="T2" y="T3"/>
                </a:cxn>
                <a:cxn ang="0">
                  <a:pos x="T4" y="T5"/>
                </a:cxn>
                <a:cxn ang="0">
                  <a:pos x="T6" y="T7"/>
                </a:cxn>
                <a:cxn ang="0">
                  <a:pos x="T8" y="T9"/>
                </a:cxn>
                <a:cxn ang="0">
                  <a:pos x="T10" y="T11"/>
                </a:cxn>
                <a:cxn ang="0">
                  <a:pos x="T12" y="T13"/>
                </a:cxn>
              </a:cxnLst>
              <a:rect l="0" t="0" r="r" b="b"/>
              <a:pathLst>
                <a:path w="37" h="54">
                  <a:moveTo>
                    <a:pt x="13" y="5"/>
                  </a:moveTo>
                  <a:cubicBezTo>
                    <a:pt x="19" y="2"/>
                    <a:pt x="27" y="0"/>
                    <a:pt x="31" y="5"/>
                  </a:cubicBezTo>
                  <a:cubicBezTo>
                    <a:pt x="37" y="12"/>
                    <a:pt x="27" y="20"/>
                    <a:pt x="27" y="20"/>
                  </a:cubicBezTo>
                  <a:cubicBezTo>
                    <a:pt x="27" y="20"/>
                    <a:pt x="37" y="23"/>
                    <a:pt x="32" y="35"/>
                  </a:cubicBezTo>
                  <a:cubicBezTo>
                    <a:pt x="28" y="47"/>
                    <a:pt x="18" y="54"/>
                    <a:pt x="10" y="50"/>
                  </a:cubicBezTo>
                  <a:cubicBezTo>
                    <a:pt x="6" y="48"/>
                    <a:pt x="3" y="44"/>
                    <a:pt x="0" y="40"/>
                  </a:cubicBezTo>
                  <a:cubicBezTo>
                    <a:pt x="8" y="24"/>
                    <a:pt x="12" y="10"/>
                    <a:pt x="13" y="5"/>
                  </a:cubicBezTo>
                  <a:close/>
                </a:path>
              </a:pathLst>
            </a:custGeom>
            <a:solidFill>
              <a:srgbClr val="FDD083"/>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143"/>
            <p:cNvSpPr/>
            <p:nvPr/>
          </p:nvSpPr>
          <p:spPr bwMode="auto">
            <a:xfrm>
              <a:off x="3459956" y="1270000"/>
              <a:ext cx="158750" cy="98425"/>
            </a:xfrm>
            <a:custGeom>
              <a:avLst/>
              <a:gdLst>
                <a:gd name="T0" fmla="*/ 30 w 72"/>
                <a:gd name="T1" fmla="*/ 1 h 44"/>
                <a:gd name="T2" fmla="*/ 0 w 72"/>
                <a:gd name="T3" fmla="*/ 9 h 44"/>
                <a:gd name="T4" fmla="*/ 54 w 72"/>
                <a:gd name="T5" fmla="*/ 43 h 44"/>
                <a:gd name="T6" fmla="*/ 72 w 72"/>
                <a:gd name="T7" fmla="*/ 24 h 44"/>
                <a:gd name="T8" fmla="*/ 71 w 72"/>
                <a:gd name="T9" fmla="*/ 20 h 44"/>
                <a:gd name="T10" fmla="*/ 30 w 72"/>
                <a:gd name="T11" fmla="*/ 1 h 44"/>
              </a:gdLst>
              <a:ahLst/>
              <a:cxnLst>
                <a:cxn ang="0">
                  <a:pos x="T0" y="T1"/>
                </a:cxn>
                <a:cxn ang="0">
                  <a:pos x="T2" y="T3"/>
                </a:cxn>
                <a:cxn ang="0">
                  <a:pos x="T4" y="T5"/>
                </a:cxn>
                <a:cxn ang="0">
                  <a:pos x="T6" y="T7"/>
                </a:cxn>
                <a:cxn ang="0">
                  <a:pos x="T8" y="T9"/>
                </a:cxn>
                <a:cxn ang="0">
                  <a:pos x="T10" y="T11"/>
                </a:cxn>
              </a:cxnLst>
              <a:rect l="0" t="0" r="r" b="b"/>
              <a:pathLst>
                <a:path w="72" h="44">
                  <a:moveTo>
                    <a:pt x="30" y="1"/>
                  </a:moveTo>
                  <a:cubicBezTo>
                    <a:pt x="24" y="0"/>
                    <a:pt x="0" y="8"/>
                    <a:pt x="0" y="9"/>
                  </a:cubicBezTo>
                  <a:cubicBezTo>
                    <a:pt x="0" y="11"/>
                    <a:pt x="50" y="44"/>
                    <a:pt x="54" y="43"/>
                  </a:cubicBezTo>
                  <a:cubicBezTo>
                    <a:pt x="56" y="43"/>
                    <a:pt x="68" y="29"/>
                    <a:pt x="72" y="24"/>
                  </a:cubicBezTo>
                  <a:cubicBezTo>
                    <a:pt x="71" y="20"/>
                    <a:pt x="71" y="20"/>
                    <a:pt x="71" y="20"/>
                  </a:cubicBezTo>
                  <a:cubicBezTo>
                    <a:pt x="66" y="17"/>
                    <a:pt x="36" y="1"/>
                    <a:pt x="30" y="1"/>
                  </a:cubicBezTo>
                  <a:close/>
                </a:path>
              </a:pathLst>
            </a:custGeom>
            <a:solidFill>
              <a:srgbClr val="1F1F1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144"/>
            <p:cNvSpPr/>
            <p:nvPr/>
          </p:nvSpPr>
          <p:spPr bwMode="auto">
            <a:xfrm>
              <a:off x="3232944" y="838200"/>
              <a:ext cx="765175" cy="427038"/>
            </a:xfrm>
            <a:custGeom>
              <a:avLst/>
              <a:gdLst>
                <a:gd name="T0" fmla="*/ 173 w 345"/>
                <a:gd name="T1" fmla="*/ 0 h 193"/>
                <a:gd name="T2" fmla="*/ 173 w 345"/>
                <a:gd name="T3" fmla="*/ 193 h 193"/>
                <a:gd name="T4" fmla="*/ 173 w 345"/>
                <a:gd name="T5" fmla="*/ 0 h 193"/>
              </a:gdLst>
              <a:ahLst/>
              <a:cxnLst>
                <a:cxn ang="0">
                  <a:pos x="T0" y="T1"/>
                </a:cxn>
                <a:cxn ang="0">
                  <a:pos x="T2" y="T3"/>
                </a:cxn>
                <a:cxn ang="0">
                  <a:pos x="T4" y="T5"/>
                </a:cxn>
              </a:cxnLst>
              <a:rect l="0" t="0" r="r" b="b"/>
              <a:pathLst>
                <a:path w="345" h="193">
                  <a:moveTo>
                    <a:pt x="173" y="0"/>
                  </a:moveTo>
                  <a:cubicBezTo>
                    <a:pt x="0" y="0"/>
                    <a:pt x="70" y="193"/>
                    <a:pt x="173" y="193"/>
                  </a:cubicBezTo>
                  <a:cubicBezTo>
                    <a:pt x="275" y="193"/>
                    <a:pt x="345" y="0"/>
                    <a:pt x="173" y="0"/>
                  </a:cubicBezTo>
                  <a:close/>
                </a:path>
              </a:pathLst>
            </a:custGeom>
            <a:solidFill>
              <a:srgbClr val="FDD083"/>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145"/>
            <p:cNvSpPr/>
            <p:nvPr/>
          </p:nvSpPr>
          <p:spPr bwMode="auto">
            <a:xfrm>
              <a:off x="3361531" y="742950"/>
              <a:ext cx="519113" cy="392113"/>
            </a:xfrm>
            <a:custGeom>
              <a:avLst/>
              <a:gdLst>
                <a:gd name="T0" fmla="*/ 114 w 234"/>
                <a:gd name="T1" fmla="*/ 66 h 177"/>
                <a:gd name="T2" fmla="*/ 153 w 234"/>
                <a:gd name="T3" fmla="*/ 64 h 177"/>
                <a:gd name="T4" fmla="*/ 206 w 234"/>
                <a:gd name="T5" fmla="*/ 130 h 177"/>
                <a:gd name="T6" fmla="*/ 222 w 234"/>
                <a:gd name="T7" fmla="*/ 135 h 177"/>
                <a:gd name="T8" fmla="*/ 119 w 234"/>
                <a:gd name="T9" fmla="*/ 0 h 177"/>
                <a:gd name="T10" fmla="*/ 10 w 234"/>
                <a:gd name="T11" fmla="*/ 131 h 177"/>
                <a:gd name="T12" fmla="*/ 30 w 234"/>
                <a:gd name="T13" fmla="*/ 131 h 177"/>
                <a:gd name="T14" fmla="*/ 114 w 234"/>
                <a:gd name="T15" fmla="*/ 66 h 1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4" h="177">
                  <a:moveTo>
                    <a:pt x="114" y="66"/>
                  </a:moveTo>
                  <a:cubicBezTo>
                    <a:pt x="133" y="66"/>
                    <a:pt x="141" y="58"/>
                    <a:pt x="153" y="64"/>
                  </a:cubicBezTo>
                  <a:cubicBezTo>
                    <a:pt x="178" y="75"/>
                    <a:pt x="200" y="108"/>
                    <a:pt x="206" y="130"/>
                  </a:cubicBezTo>
                  <a:cubicBezTo>
                    <a:pt x="215" y="164"/>
                    <a:pt x="210" y="161"/>
                    <a:pt x="222" y="135"/>
                  </a:cubicBezTo>
                  <a:cubicBezTo>
                    <a:pt x="234" y="110"/>
                    <a:pt x="204" y="0"/>
                    <a:pt x="119" y="0"/>
                  </a:cubicBezTo>
                  <a:cubicBezTo>
                    <a:pt x="33" y="0"/>
                    <a:pt x="0" y="90"/>
                    <a:pt x="10" y="131"/>
                  </a:cubicBezTo>
                  <a:cubicBezTo>
                    <a:pt x="22" y="177"/>
                    <a:pt x="22" y="166"/>
                    <a:pt x="30" y="131"/>
                  </a:cubicBezTo>
                  <a:cubicBezTo>
                    <a:pt x="37" y="96"/>
                    <a:pt x="53" y="68"/>
                    <a:pt x="114" y="66"/>
                  </a:cubicBezTo>
                  <a:close/>
                </a:path>
              </a:pathLst>
            </a:custGeom>
            <a:solidFill>
              <a:srgbClr val="603913"/>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146"/>
            <p:cNvSpPr/>
            <p:nvPr/>
          </p:nvSpPr>
          <p:spPr bwMode="auto">
            <a:xfrm>
              <a:off x="3390106" y="822325"/>
              <a:ext cx="468313" cy="290513"/>
            </a:xfrm>
            <a:custGeom>
              <a:avLst/>
              <a:gdLst>
                <a:gd name="T0" fmla="*/ 150 w 211"/>
                <a:gd name="T1" fmla="*/ 29 h 131"/>
                <a:gd name="T2" fmla="*/ 71 w 211"/>
                <a:gd name="T3" fmla="*/ 64 h 131"/>
                <a:gd name="T4" fmla="*/ 84 w 211"/>
                <a:gd name="T5" fmla="*/ 47 h 131"/>
                <a:gd name="T6" fmla="*/ 36 w 211"/>
                <a:gd name="T7" fmla="*/ 73 h 131"/>
                <a:gd name="T8" fmla="*/ 45 w 211"/>
                <a:gd name="T9" fmla="*/ 56 h 131"/>
                <a:gd name="T10" fmla="*/ 23 w 211"/>
                <a:gd name="T11" fmla="*/ 111 h 131"/>
                <a:gd name="T12" fmla="*/ 13 w 211"/>
                <a:gd name="T13" fmla="*/ 104 h 131"/>
                <a:gd name="T14" fmla="*/ 8 w 211"/>
                <a:gd name="T15" fmla="*/ 40 h 131"/>
                <a:gd name="T16" fmla="*/ 141 w 211"/>
                <a:gd name="T17" fmla="*/ 0 h 131"/>
                <a:gd name="T18" fmla="*/ 204 w 211"/>
                <a:gd name="T19" fmla="*/ 43 h 131"/>
                <a:gd name="T20" fmla="*/ 197 w 211"/>
                <a:gd name="T21" fmla="*/ 104 h 131"/>
                <a:gd name="T22" fmla="*/ 188 w 211"/>
                <a:gd name="T23" fmla="*/ 103 h 131"/>
                <a:gd name="T24" fmla="*/ 150 w 211"/>
                <a:gd name="T25" fmla="*/ 29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1" h="131">
                  <a:moveTo>
                    <a:pt x="150" y="29"/>
                  </a:moveTo>
                  <a:cubicBezTo>
                    <a:pt x="138" y="40"/>
                    <a:pt x="96" y="64"/>
                    <a:pt x="71" y="64"/>
                  </a:cubicBezTo>
                  <a:cubicBezTo>
                    <a:pt x="78" y="59"/>
                    <a:pt x="82" y="53"/>
                    <a:pt x="84" y="47"/>
                  </a:cubicBezTo>
                  <a:cubicBezTo>
                    <a:pt x="86" y="40"/>
                    <a:pt x="51" y="71"/>
                    <a:pt x="36" y="73"/>
                  </a:cubicBezTo>
                  <a:cubicBezTo>
                    <a:pt x="44" y="64"/>
                    <a:pt x="45" y="60"/>
                    <a:pt x="45" y="56"/>
                  </a:cubicBezTo>
                  <a:cubicBezTo>
                    <a:pt x="22" y="68"/>
                    <a:pt x="22" y="92"/>
                    <a:pt x="23" y="111"/>
                  </a:cubicBezTo>
                  <a:cubicBezTo>
                    <a:pt x="23" y="131"/>
                    <a:pt x="12" y="125"/>
                    <a:pt x="13" y="104"/>
                  </a:cubicBezTo>
                  <a:cubicBezTo>
                    <a:pt x="15" y="83"/>
                    <a:pt x="0" y="57"/>
                    <a:pt x="8" y="40"/>
                  </a:cubicBezTo>
                  <a:cubicBezTo>
                    <a:pt x="15" y="23"/>
                    <a:pt x="111" y="0"/>
                    <a:pt x="141" y="0"/>
                  </a:cubicBezTo>
                  <a:cubicBezTo>
                    <a:pt x="171" y="0"/>
                    <a:pt x="196" y="30"/>
                    <a:pt x="204" y="43"/>
                  </a:cubicBezTo>
                  <a:cubicBezTo>
                    <a:pt x="211" y="56"/>
                    <a:pt x="197" y="92"/>
                    <a:pt x="197" y="104"/>
                  </a:cubicBezTo>
                  <a:cubicBezTo>
                    <a:pt x="198" y="115"/>
                    <a:pt x="188" y="128"/>
                    <a:pt x="188" y="103"/>
                  </a:cubicBezTo>
                  <a:cubicBezTo>
                    <a:pt x="188" y="79"/>
                    <a:pt x="173" y="53"/>
                    <a:pt x="150" y="29"/>
                  </a:cubicBezTo>
                  <a:close/>
                </a:path>
              </a:pathLst>
            </a:custGeom>
            <a:solidFill>
              <a:srgbClr val="603913"/>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147"/>
            <p:cNvSpPr/>
            <p:nvPr/>
          </p:nvSpPr>
          <p:spPr bwMode="auto">
            <a:xfrm>
              <a:off x="3809206" y="985837"/>
              <a:ext cx="60325" cy="117475"/>
            </a:xfrm>
            <a:custGeom>
              <a:avLst/>
              <a:gdLst>
                <a:gd name="T0" fmla="*/ 19 w 27"/>
                <a:gd name="T1" fmla="*/ 2 h 53"/>
                <a:gd name="T2" fmla="*/ 24 w 27"/>
                <a:gd name="T3" fmla="*/ 29 h 53"/>
                <a:gd name="T4" fmla="*/ 8 w 27"/>
                <a:gd name="T5" fmla="*/ 52 h 53"/>
                <a:gd name="T6" fmla="*/ 3 w 27"/>
                <a:gd name="T7" fmla="*/ 25 h 53"/>
                <a:gd name="T8" fmla="*/ 19 w 27"/>
                <a:gd name="T9" fmla="*/ 2 h 53"/>
              </a:gdLst>
              <a:ahLst/>
              <a:cxnLst>
                <a:cxn ang="0">
                  <a:pos x="T0" y="T1"/>
                </a:cxn>
                <a:cxn ang="0">
                  <a:pos x="T2" y="T3"/>
                </a:cxn>
                <a:cxn ang="0">
                  <a:pos x="T4" y="T5"/>
                </a:cxn>
                <a:cxn ang="0">
                  <a:pos x="T6" y="T7"/>
                </a:cxn>
                <a:cxn ang="0">
                  <a:pos x="T8" y="T9"/>
                </a:cxn>
              </a:cxnLst>
              <a:rect l="0" t="0" r="r" b="b"/>
              <a:pathLst>
                <a:path w="27" h="53">
                  <a:moveTo>
                    <a:pt x="19" y="2"/>
                  </a:moveTo>
                  <a:cubicBezTo>
                    <a:pt x="25" y="3"/>
                    <a:pt x="27" y="15"/>
                    <a:pt x="24" y="29"/>
                  </a:cubicBezTo>
                  <a:cubicBezTo>
                    <a:pt x="21" y="43"/>
                    <a:pt x="14" y="53"/>
                    <a:pt x="8" y="52"/>
                  </a:cubicBezTo>
                  <a:cubicBezTo>
                    <a:pt x="2" y="51"/>
                    <a:pt x="0" y="38"/>
                    <a:pt x="3" y="25"/>
                  </a:cubicBezTo>
                  <a:cubicBezTo>
                    <a:pt x="6" y="11"/>
                    <a:pt x="13" y="0"/>
                    <a:pt x="19" y="2"/>
                  </a:cubicBezTo>
                  <a:close/>
                </a:path>
              </a:pathLst>
            </a:custGeom>
            <a:solidFill>
              <a:srgbClr val="FDD083"/>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148"/>
            <p:cNvSpPr/>
            <p:nvPr/>
          </p:nvSpPr>
          <p:spPr bwMode="auto">
            <a:xfrm>
              <a:off x="3356769" y="985837"/>
              <a:ext cx="61913" cy="117475"/>
            </a:xfrm>
            <a:custGeom>
              <a:avLst/>
              <a:gdLst>
                <a:gd name="T0" fmla="*/ 8 w 28"/>
                <a:gd name="T1" fmla="*/ 2 h 53"/>
                <a:gd name="T2" fmla="*/ 3 w 28"/>
                <a:gd name="T3" fmla="*/ 29 h 53"/>
                <a:gd name="T4" fmla="*/ 19 w 28"/>
                <a:gd name="T5" fmla="*/ 52 h 53"/>
                <a:gd name="T6" fmla="*/ 25 w 28"/>
                <a:gd name="T7" fmla="*/ 25 h 53"/>
                <a:gd name="T8" fmla="*/ 8 w 28"/>
                <a:gd name="T9" fmla="*/ 2 h 53"/>
              </a:gdLst>
              <a:ahLst/>
              <a:cxnLst>
                <a:cxn ang="0">
                  <a:pos x="T0" y="T1"/>
                </a:cxn>
                <a:cxn ang="0">
                  <a:pos x="T2" y="T3"/>
                </a:cxn>
                <a:cxn ang="0">
                  <a:pos x="T4" y="T5"/>
                </a:cxn>
                <a:cxn ang="0">
                  <a:pos x="T6" y="T7"/>
                </a:cxn>
                <a:cxn ang="0">
                  <a:pos x="T8" y="T9"/>
                </a:cxn>
              </a:cxnLst>
              <a:rect l="0" t="0" r="r" b="b"/>
              <a:pathLst>
                <a:path w="28" h="53">
                  <a:moveTo>
                    <a:pt x="8" y="2"/>
                  </a:moveTo>
                  <a:cubicBezTo>
                    <a:pt x="2" y="3"/>
                    <a:pt x="0" y="15"/>
                    <a:pt x="3" y="29"/>
                  </a:cubicBezTo>
                  <a:cubicBezTo>
                    <a:pt x="6" y="43"/>
                    <a:pt x="13" y="53"/>
                    <a:pt x="19" y="52"/>
                  </a:cubicBezTo>
                  <a:cubicBezTo>
                    <a:pt x="25" y="51"/>
                    <a:pt x="28" y="38"/>
                    <a:pt x="25" y="25"/>
                  </a:cubicBezTo>
                  <a:cubicBezTo>
                    <a:pt x="22" y="11"/>
                    <a:pt x="14" y="0"/>
                    <a:pt x="8" y="2"/>
                  </a:cubicBezTo>
                  <a:close/>
                </a:path>
              </a:pathLst>
            </a:custGeom>
            <a:solidFill>
              <a:srgbClr val="FDD083"/>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149"/>
            <p:cNvSpPr/>
            <p:nvPr/>
          </p:nvSpPr>
          <p:spPr bwMode="auto">
            <a:xfrm>
              <a:off x="3815556" y="1481137"/>
              <a:ext cx="65088" cy="123825"/>
            </a:xfrm>
            <a:custGeom>
              <a:avLst/>
              <a:gdLst>
                <a:gd name="T0" fmla="*/ 20 w 29"/>
                <a:gd name="T1" fmla="*/ 54 h 56"/>
                <a:gd name="T2" fmla="*/ 0 w 29"/>
                <a:gd name="T3" fmla="*/ 6 h 56"/>
                <a:gd name="T4" fmla="*/ 8 w 29"/>
                <a:gd name="T5" fmla="*/ 0 h 56"/>
                <a:gd name="T6" fmla="*/ 29 w 29"/>
                <a:gd name="T7" fmla="*/ 48 h 56"/>
                <a:gd name="T8" fmla="*/ 20 w 29"/>
                <a:gd name="T9" fmla="*/ 54 h 56"/>
              </a:gdLst>
              <a:ahLst/>
              <a:cxnLst>
                <a:cxn ang="0">
                  <a:pos x="T0" y="T1"/>
                </a:cxn>
                <a:cxn ang="0">
                  <a:pos x="T2" y="T3"/>
                </a:cxn>
                <a:cxn ang="0">
                  <a:pos x="T4" y="T5"/>
                </a:cxn>
                <a:cxn ang="0">
                  <a:pos x="T6" y="T7"/>
                </a:cxn>
                <a:cxn ang="0">
                  <a:pos x="T8" y="T9"/>
                </a:cxn>
              </a:cxnLst>
              <a:rect l="0" t="0" r="r" b="b"/>
              <a:pathLst>
                <a:path w="29" h="56">
                  <a:moveTo>
                    <a:pt x="20" y="54"/>
                  </a:moveTo>
                  <a:cubicBezTo>
                    <a:pt x="16" y="56"/>
                    <a:pt x="0" y="9"/>
                    <a:pt x="0" y="6"/>
                  </a:cubicBezTo>
                  <a:cubicBezTo>
                    <a:pt x="1" y="5"/>
                    <a:pt x="4" y="3"/>
                    <a:pt x="8" y="0"/>
                  </a:cubicBezTo>
                  <a:cubicBezTo>
                    <a:pt x="29" y="48"/>
                    <a:pt x="29" y="48"/>
                    <a:pt x="29" y="48"/>
                  </a:cubicBezTo>
                  <a:cubicBezTo>
                    <a:pt x="24" y="51"/>
                    <a:pt x="21" y="53"/>
                    <a:pt x="20" y="54"/>
                  </a:cubicBezTo>
                  <a:close/>
                </a:path>
              </a:pathLst>
            </a:custGeom>
            <a:solidFill>
              <a:srgbClr val="DF1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150"/>
            <p:cNvSpPr/>
            <p:nvPr/>
          </p:nvSpPr>
          <p:spPr bwMode="auto">
            <a:xfrm>
              <a:off x="3629819" y="1290637"/>
              <a:ext cx="381000" cy="431800"/>
            </a:xfrm>
            <a:custGeom>
              <a:avLst/>
              <a:gdLst>
                <a:gd name="T0" fmla="*/ 72 w 172"/>
                <a:gd name="T1" fmla="*/ 0 h 195"/>
                <a:gd name="T2" fmla="*/ 168 w 172"/>
                <a:gd name="T3" fmla="*/ 65 h 195"/>
                <a:gd name="T4" fmla="*/ 128 w 172"/>
                <a:gd name="T5" fmla="*/ 123 h 195"/>
                <a:gd name="T6" fmla="*/ 107 w 172"/>
                <a:gd name="T7" fmla="*/ 76 h 195"/>
                <a:gd name="T8" fmla="*/ 109 w 172"/>
                <a:gd name="T9" fmla="*/ 73 h 195"/>
                <a:gd name="T10" fmla="*/ 70 w 172"/>
                <a:gd name="T11" fmla="*/ 57 h 195"/>
                <a:gd name="T12" fmla="*/ 101 w 172"/>
                <a:gd name="T13" fmla="*/ 173 h 195"/>
                <a:gd name="T14" fmla="*/ 0 w 172"/>
                <a:gd name="T15" fmla="*/ 195 h 195"/>
                <a:gd name="T16" fmla="*/ 1 w 172"/>
                <a:gd name="T17" fmla="*/ 13 h 195"/>
                <a:gd name="T18" fmla="*/ 72 w 172"/>
                <a:gd name="T19" fmla="*/ 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 h="195">
                  <a:moveTo>
                    <a:pt x="72" y="0"/>
                  </a:moveTo>
                  <a:cubicBezTo>
                    <a:pt x="80" y="1"/>
                    <a:pt x="161" y="36"/>
                    <a:pt x="168" y="65"/>
                  </a:cubicBezTo>
                  <a:cubicBezTo>
                    <a:pt x="172" y="84"/>
                    <a:pt x="148" y="107"/>
                    <a:pt x="128" y="123"/>
                  </a:cubicBezTo>
                  <a:cubicBezTo>
                    <a:pt x="107" y="76"/>
                    <a:pt x="107" y="76"/>
                    <a:pt x="107" y="76"/>
                  </a:cubicBezTo>
                  <a:cubicBezTo>
                    <a:pt x="109" y="73"/>
                    <a:pt x="109" y="75"/>
                    <a:pt x="109" y="73"/>
                  </a:cubicBezTo>
                  <a:cubicBezTo>
                    <a:pt x="110" y="66"/>
                    <a:pt x="72" y="52"/>
                    <a:pt x="70" y="57"/>
                  </a:cubicBezTo>
                  <a:cubicBezTo>
                    <a:pt x="67" y="61"/>
                    <a:pt x="103" y="162"/>
                    <a:pt x="101" y="173"/>
                  </a:cubicBezTo>
                  <a:cubicBezTo>
                    <a:pt x="100" y="178"/>
                    <a:pt x="50" y="194"/>
                    <a:pt x="0" y="195"/>
                  </a:cubicBezTo>
                  <a:cubicBezTo>
                    <a:pt x="1" y="13"/>
                    <a:pt x="1" y="13"/>
                    <a:pt x="1" y="13"/>
                  </a:cubicBezTo>
                  <a:cubicBezTo>
                    <a:pt x="20" y="11"/>
                    <a:pt x="64" y="0"/>
                    <a:pt x="72" y="0"/>
                  </a:cubicBezTo>
                  <a:close/>
                </a:path>
              </a:pathLst>
            </a:custGeom>
            <a:solidFill>
              <a:srgbClr val="DF1E21"/>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151"/>
            <p:cNvSpPr/>
            <p:nvPr/>
          </p:nvSpPr>
          <p:spPr bwMode="auto">
            <a:xfrm>
              <a:off x="3833019" y="1470025"/>
              <a:ext cx="63500" cy="117475"/>
            </a:xfrm>
            <a:custGeom>
              <a:avLst/>
              <a:gdLst>
                <a:gd name="T0" fmla="*/ 28 w 28"/>
                <a:gd name="T1" fmla="*/ 47 h 53"/>
                <a:gd name="T2" fmla="*/ 21 w 28"/>
                <a:gd name="T3" fmla="*/ 53 h 53"/>
                <a:gd name="T4" fmla="*/ 0 w 28"/>
                <a:gd name="T5" fmla="*/ 5 h 53"/>
                <a:gd name="T6" fmla="*/ 7 w 28"/>
                <a:gd name="T7" fmla="*/ 0 h 53"/>
                <a:gd name="T8" fmla="*/ 28 w 28"/>
                <a:gd name="T9" fmla="*/ 47 h 53"/>
              </a:gdLst>
              <a:ahLst/>
              <a:cxnLst>
                <a:cxn ang="0">
                  <a:pos x="T0" y="T1"/>
                </a:cxn>
                <a:cxn ang="0">
                  <a:pos x="T2" y="T3"/>
                </a:cxn>
                <a:cxn ang="0">
                  <a:pos x="T4" y="T5"/>
                </a:cxn>
                <a:cxn ang="0">
                  <a:pos x="T6" y="T7"/>
                </a:cxn>
                <a:cxn ang="0">
                  <a:pos x="T8" y="T9"/>
                </a:cxn>
              </a:cxnLst>
              <a:rect l="0" t="0" r="r" b="b"/>
              <a:pathLst>
                <a:path w="28" h="53">
                  <a:moveTo>
                    <a:pt x="28" y="47"/>
                  </a:moveTo>
                  <a:cubicBezTo>
                    <a:pt x="26" y="49"/>
                    <a:pt x="23" y="51"/>
                    <a:pt x="21" y="53"/>
                  </a:cubicBezTo>
                  <a:cubicBezTo>
                    <a:pt x="0" y="5"/>
                    <a:pt x="0" y="5"/>
                    <a:pt x="0" y="5"/>
                  </a:cubicBezTo>
                  <a:cubicBezTo>
                    <a:pt x="2" y="4"/>
                    <a:pt x="5" y="2"/>
                    <a:pt x="7" y="0"/>
                  </a:cubicBezTo>
                  <a:lnTo>
                    <a:pt x="28" y="47"/>
                  </a:lnTo>
                  <a:close/>
                </a:path>
              </a:pathLst>
            </a:custGeom>
            <a:solidFill>
              <a:srgbClr val="FAD404"/>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152"/>
            <p:cNvSpPr/>
            <p:nvPr/>
          </p:nvSpPr>
          <p:spPr bwMode="auto">
            <a:xfrm>
              <a:off x="3848894" y="1458912"/>
              <a:ext cx="65088" cy="114300"/>
            </a:xfrm>
            <a:custGeom>
              <a:avLst/>
              <a:gdLst>
                <a:gd name="T0" fmla="*/ 21 w 29"/>
                <a:gd name="T1" fmla="*/ 52 h 52"/>
                <a:gd name="T2" fmla="*/ 0 w 29"/>
                <a:gd name="T3" fmla="*/ 5 h 52"/>
                <a:gd name="T4" fmla="*/ 8 w 29"/>
                <a:gd name="T5" fmla="*/ 0 h 52"/>
                <a:gd name="T6" fmla="*/ 29 w 29"/>
                <a:gd name="T7" fmla="*/ 47 h 52"/>
                <a:gd name="T8" fmla="*/ 21 w 29"/>
                <a:gd name="T9" fmla="*/ 52 h 52"/>
              </a:gdLst>
              <a:ahLst/>
              <a:cxnLst>
                <a:cxn ang="0">
                  <a:pos x="T0" y="T1"/>
                </a:cxn>
                <a:cxn ang="0">
                  <a:pos x="T2" y="T3"/>
                </a:cxn>
                <a:cxn ang="0">
                  <a:pos x="T4" y="T5"/>
                </a:cxn>
                <a:cxn ang="0">
                  <a:pos x="T6" y="T7"/>
                </a:cxn>
                <a:cxn ang="0">
                  <a:pos x="T8" y="T9"/>
                </a:cxn>
              </a:cxnLst>
              <a:rect l="0" t="0" r="r" b="b"/>
              <a:pathLst>
                <a:path w="29" h="52">
                  <a:moveTo>
                    <a:pt x="21" y="52"/>
                  </a:moveTo>
                  <a:cubicBezTo>
                    <a:pt x="0" y="5"/>
                    <a:pt x="0" y="5"/>
                    <a:pt x="0" y="5"/>
                  </a:cubicBezTo>
                  <a:cubicBezTo>
                    <a:pt x="3" y="3"/>
                    <a:pt x="6" y="2"/>
                    <a:pt x="8" y="0"/>
                  </a:cubicBezTo>
                  <a:cubicBezTo>
                    <a:pt x="29" y="47"/>
                    <a:pt x="29" y="47"/>
                    <a:pt x="29" y="47"/>
                  </a:cubicBezTo>
                  <a:cubicBezTo>
                    <a:pt x="26" y="49"/>
                    <a:pt x="24" y="51"/>
                    <a:pt x="21" y="5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153"/>
            <p:cNvSpPr/>
            <p:nvPr/>
          </p:nvSpPr>
          <p:spPr bwMode="auto">
            <a:xfrm>
              <a:off x="3896519" y="1573212"/>
              <a:ext cx="11113" cy="26988"/>
            </a:xfrm>
            <a:custGeom>
              <a:avLst/>
              <a:gdLst>
                <a:gd name="T0" fmla="*/ 0 w 5"/>
                <a:gd name="T1" fmla="*/ 0 h 12"/>
                <a:gd name="T2" fmla="*/ 5 w 5"/>
                <a:gd name="T3" fmla="*/ 12 h 12"/>
                <a:gd name="T4" fmla="*/ 0 w 5"/>
                <a:gd name="T5" fmla="*/ 0 h 12"/>
                <a:gd name="T6" fmla="*/ 0 w 5"/>
                <a:gd name="T7" fmla="*/ 0 h 12"/>
              </a:gdLst>
              <a:ahLst/>
              <a:cxnLst>
                <a:cxn ang="0">
                  <a:pos x="T0" y="T1"/>
                </a:cxn>
                <a:cxn ang="0">
                  <a:pos x="T2" y="T3"/>
                </a:cxn>
                <a:cxn ang="0">
                  <a:pos x="T4" y="T5"/>
                </a:cxn>
                <a:cxn ang="0">
                  <a:pos x="T6" y="T7"/>
                </a:cxn>
              </a:cxnLst>
              <a:rect l="0" t="0" r="r" b="b"/>
              <a:pathLst>
                <a:path w="5" h="12">
                  <a:moveTo>
                    <a:pt x="0" y="0"/>
                  </a:moveTo>
                  <a:cubicBezTo>
                    <a:pt x="5" y="12"/>
                    <a:pt x="5" y="12"/>
                    <a:pt x="5" y="12"/>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154"/>
            <p:cNvSpPr/>
            <p:nvPr/>
          </p:nvSpPr>
          <p:spPr bwMode="auto">
            <a:xfrm>
              <a:off x="3848894" y="1470025"/>
              <a:ext cx="47625" cy="103188"/>
            </a:xfrm>
            <a:custGeom>
              <a:avLst/>
              <a:gdLst>
                <a:gd name="T0" fmla="*/ 0 w 21"/>
                <a:gd name="T1" fmla="*/ 0 h 47"/>
                <a:gd name="T2" fmla="*/ 0 w 21"/>
                <a:gd name="T3" fmla="*/ 0 h 47"/>
                <a:gd name="T4" fmla="*/ 21 w 21"/>
                <a:gd name="T5" fmla="*/ 47 h 47"/>
                <a:gd name="T6" fmla="*/ 21 w 21"/>
                <a:gd name="T7" fmla="*/ 47 h 47"/>
                <a:gd name="T8" fmla="*/ 0 w 21"/>
                <a:gd name="T9" fmla="*/ 0 h 47"/>
              </a:gdLst>
              <a:ahLst/>
              <a:cxnLst>
                <a:cxn ang="0">
                  <a:pos x="T0" y="T1"/>
                </a:cxn>
                <a:cxn ang="0">
                  <a:pos x="T2" y="T3"/>
                </a:cxn>
                <a:cxn ang="0">
                  <a:pos x="T4" y="T5"/>
                </a:cxn>
                <a:cxn ang="0">
                  <a:pos x="T6" y="T7"/>
                </a:cxn>
                <a:cxn ang="0">
                  <a:pos x="T8" y="T9"/>
                </a:cxn>
              </a:cxnLst>
              <a:rect l="0" t="0" r="r" b="b"/>
              <a:pathLst>
                <a:path w="21" h="47">
                  <a:moveTo>
                    <a:pt x="0" y="0"/>
                  </a:moveTo>
                  <a:cubicBezTo>
                    <a:pt x="0" y="0"/>
                    <a:pt x="0" y="0"/>
                    <a:pt x="0" y="0"/>
                  </a:cubicBezTo>
                  <a:cubicBezTo>
                    <a:pt x="21" y="47"/>
                    <a:pt x="21" y="47"/>
                    <a:pt x="21" y="47"/>
                  </a:cubicBezTo>
                  <a:cubicBezTo>
                    <a:pt x="21" y="47"/>
                    <a:pt x="21" y="47"/>
                    <a:pt x="21" y="47"/>
                  </a:cubicBez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155"/>
            <p:cNvSpPr/>
            <p:nvPr/>
          </p:nvSpPr>
          <p:spPr bwMode="auto">
            <a:xfrm>
              <a:off x="3629819" y="1544637"/>
              <a:ext cx="207963" cy="60325"/>
            </a:xfrm>
            <a:custGeom>
              <a:avLst/>
              <a:gdLst>
                <a:gd name="T0" fmla="*/ 89 w 94"/>
                <a:gd name="T1" fmla="*/ 0 h 27"/>
                <a:gd name="T2" fmla="*/ 94 w 94"/>
                <a:gd name="T3" fmla="*/ 15 h 27"/>
                <a:gd name="T4" fmla="*/ 7 w 94"/>
                <a:gd name="T5" fmla="*/ 27 h 27"/>
                <a:gd name="T6" fmla="*/ 0 w 94"/>
                <a:gd name="T7" fmla="*/ 27 h 27"/>
                <a:gd name="T8" fmla="*/ 0 w 94"/>
                <a:gd name="T9" fmla="*/ 12 h 27"/>
                <a:gd name="T10" fmla="*/ 89 w 94"/>
                <a:gd name="T11" fmla="*/ 0 h 27"/>
              </a:gdLst>
              <a:ahLst/>
              <a:cxnLst>
                <a:cxn ang="0">
                  <a:pos x="T0" y="T1"/>
                </a:cxn>
                <a:cxn ang="0">
                  <a:pos x="T2" y="T3"/>
                </a:cxn>
                <a:cxn ang="0">
                  <a:pos x="T4" y="T5"/>
                </a:cxn>
                <a:cxn ang="0">
                  <a:pos x="T6" y="T7"/>
                </a:cxn>
                <a:cxn ang="0">
                  <a:pos x="T8" y="T9"/>
                </a:cxn>
                <a:cxn ang="0">
                  <a:pos x="T10" y="T11"/>
                </a:cxn>
              </a:cxnLst>
              <a:rect l="0" t="0" r="r" b="b"/>
              <a:pathLst>
                <a:path w="94" h="27">
                  <a:moveTo>
                    <a:pt x="89" y="0"/>
                  </a:moveTo>
                  <a:cubicBezTo>
                    <a:pt x="94" y="15"/>
                    <a:pt x="94" y="15"/>
                    <a:pt x="94" y="15"/>
                  </a:cubicBezTo>
                  <a:cubicBezTo>
                    <a:pt x="92" y="16"/>
                    <a:pt x="56" y="27"/>
                    <a:pt x="7" y="27"/>
                  </a:cubicBezTo>
                  <a:cubicBezTo>
                    <a:pt x="5" y="27"/>
                    <a:pt x="2" y="27"/>
                    <a:pt x="0" y="27"/>
                  </a:cubicBezTo>
                  <a:cubicBezTo>
                    <a:pt x="0" y="12"/>
                    <a:pt x="0" y="12"/>
                    <a:pt x="0" y="12"/>
                  </a:cubicBezTo>
                  <a:cubicBezTo>
                    <a:pt x="51" y="13"/>
                    <a:pt x="89" y="1"/>
                    <a:pt x="89" y="0"/>
                  </a:cubicBezTo>
                  <a:close/>
                </a:path>
              </a:pathLst>
            </a:custGeom>
            <a:solidFill>
              <a:srgbClr val="FAD404"/>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156"/>
            <p:cNvSpPr/>
            <p:nvPr/>
          </p:nvSpPr>
          <p:spPr bwMode="auto">
            <a:xfrm>
              <a:off x="3629819" y="1576387"/>
              <a:ext cx="217488" cy="60325"/>
            </a:xfrm>
            <a:custGeom>
              <a:avLst/>
              <a:gdLst>
                <a:gd name="T0" fmla="*/ 93 w 98"/>
                <a:gd name="T1" fmla="*/ 0 h 27"/>
                <a:gd name="T2" fmla="*/ 98 w 98"/>
                <a:gd name="T3" fmla="*/ 14 h 27"/>
                <a:gd name="T4" fmla="*/ 7 w 98"/>
                <a:gd name="T5" fmla="*/ 27 h 27"/>
                <a:gd name="T6" fmla="*/ 0 w 98"/>
                <a:gd name="T7" fmla="*/ 27 h 27"/>
                <a:gd name="T8" fmla="*/ 0 w 98"/>
                <a:gd name="T9" fmla="*/ 12 h 27"/>
                <a:gd name="T10" fmla="*/ 93 w 98"/>
                <a:gd name="T11" fmla="*/ 0 h 27"/>
              </a:gdLst>
              <a:ahLst/>
              <a:cxnLst>
                <a:cxn ang="0">
                  <a:pos x="T0" y="T1"/>
                </a:cxn>
                <a:cxn ang="0">
                  <a:pos x="T2" y="T3"/>
                </a:cxn>
                <a:cxn ang="0">
                  <a:pos x="T4" y="T5"/>
                </a:cxn>
                <a:cxn ang="0">
                  <a:pos x="T6" y="T7"/>
                </a:cxn>
                <a:cxn ang="0">
                  <a:pos x="T8" y="T9"/>
                </a:cxn>
                <a:cxn ang="0">
                  <a:pos x="T10" y="T11"/>
                </a:cxn>
              </a:cxnLst>
              <a:rect l="0" t="0" r="r" b="b"/>
              <a:pathLst>
                <a:path w="98" h="27">
                  <a:moveTo>
                    <a:pt x="93" y="0"/>
                  </a:moveTo>
                  <a:cubicBezTo>
                    <a:pt x="98" y="14"/>
                    <a:pt x="98" y="14"/>
                    <a:pt x="98" y="14"/>
                  </a:cubicBezTo>
                  <a:cubicBezTo>
                    <a:pt x="95" y="15"/>
                    <a:pt x="58" y="27"/>
                    <a:pt x="7" y="27"/>
                  </a:cubicBezTo>
                  <a:cubicBezTo>
                    <a:pt x="5" y="27"/>
                    <a:pt x="2" y="27"/>
                    <a:pt x="0" y="27"/>
                  </a:cubicBezTo>
                  <a:cubicBezTo>
                    <a:pt x="0" y="12"/>
                    <a:pt x="0" y="12"/>
                    <a:pt x="0" y="12"/>
                  </a:cubicBezTo>
                  <a:cubicBezTo>
                    <a:pt x="53" y="13"/>
                    <a:pt x="93" y="0"/>
                    <a:pt x="93"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157"/>
            <p:cNvSpPr/>
            <p:nvPr/>
          </p:nvSpPr>
          <p:spPr bwMode="auto">
            <a:xfrm>
              <a:off x="3629819" y="1319212"/>
              <a:ext cx="1588" cy="39688"/>
            </a:xfrm>
            <a:custGeom>
              <a:avLst/>
              <a:gdLst>
                <a:gd name="T0" fmla="*/ 1 w 1"/>
                <a:gd name="T1" fmla="*/ 0 h 25"/>
                <a:gd name="T2" fmla="*/ 0 w 1"/>
                <a:gd name="T3" fmla="*/ 25 h 25"/>
                <a:gd name="T4" fmla="*/ 1 w 1"/>
                <a:gd name="T5" fmla="*/ 0 h 25"/>
                <a:gd name="T6" fmla="*/ 1 w 1"/>
                <a:gd name="T7" fmla="*/ 0 h 25"/>
              </a:gdLst>
              <a:ahLst/>
              <a:cxnLst>
                <a:cxn ang="0">
                  <a:pos x="T0" y="T1"/>
                </a:cxn>
                <a:cxn ang="0">
                  <a:pos x="T2" y="T3"/>
                </a:cxn>
                <a:cxn ang="0">
                  <a:pos x="T4" y="T5"/>
                </a:cxn>
                <a:cxn ang="0">
                  <a:pos x="T6" y="T7"/>
                </a:cxn>
              </a:cxnLst>
              <a:rect l="0" t="0" r="r" b="b"/>
              <a:pathLst>
                <a:path w="1" h="25">
                  <a:moveTo>
                    <a:pt x="1" y="0"/>
                  </a:moveTo>
                  <a:lnTo>
                    <a:pt x="0" y="25"/>
                  </a:lnTo>
                  <a:lnTo>
                    <a:pt x="1" y="0"/>
                  </a:lnTo>
                  <a:lnTo>
                    <a:pt x="1" y="0"/>
                  </a:lnTo>
                  <a:close/>
                </a:path>
              </a:pathLst>
            </a:custGeom>
            <a:solidFill>
              <a:srgbClr val="1F1F1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158"/>
            <p:cNvSpPr/>
            <p:nvPr/>
          </p:nvSpPr>
          <p:spPr bwMode="auto">
            <a:xfrm>
              <a:off x="3767931" y="1498600"/>
              <a:ext cx="80963" cy="119063"/>
            </a:xfrm>
            <a:custGeom>
              <a:avLst/>
              <a:gdLst>
                <a:gd name="T0" fmla="*/ 24 w 37"/>
                <a:gd name="T1" fmla="*/ 5 h 54"/>
                <a:gd name="T2" fmla="*/ 6 w 37"/>
                <a:gd name="T3" fmla="*/ 5 h 54"/>
                <a:gd name="T4" fmla="*/ 10 w 37"/>
                <a:gd name="T5" fmla="*/ 20 h 54"/>
                <a:gd name="T6" fmla="*/ 5 w 37"/>
                <a:gd name="T7" fmla="*/ 35 h 54"/>
                <a:gd name="T8" fmla="*/ 27 w 37"/>
                <a:gd name="T9" fmla="*/ 50 h 54"/>
                <a:gd name="T10" fmla="*/ 37 w 37"/>
                <a:gd name="T11" fmla="*/ 40 h 54"/>
                <a:gd name="T12" fmla="*/ 24 w 37"/>
                <a:gd name="T13" fmla="*/ 5 h 54"/>
              </a:gdLst>
              <a:ahLst/>
              <a:cxnLst>
                <a:cxn ang="0">
                  <a:pos x="T0" y="T1"/>
                </a:cxn>
                <a:cxn ang="0">
                  <a:pos x="T2" y="T3"/>
                </a:cxn>
                <a:cxn ang="0">
                  <a:pos x="T4" y="T5"/>
                </a:cxn>
                <a:cxn ang="0">
                  <a:pos x="T6" y="T7"/>
                </a:cxn>
                <a:cxn ang="0">
                  <a:pos x="T8" y="T9"/>
                </a:cxn>
                <a:cxn ang="0">
                  <a:pos x="T10" y="T11"/>
                </a:cxn>
                <a:cxn ang="0">
                  <a:pos x="T12" y="T13"/>
                </a:cxn>
              </a:cxnLst>
              <a:rect l="0" t="0" r="r" b="b"/>
              <a:pathLst>
                <a:path w="37" h="54">
                  <a:moveTo>
                    <a:pt x="24" y="5"/>
                  </a:moveTo>
                  <a:cubicBezTo>
                    <a:pt x="18" y="2"/>
                    <a:pt x="10" y="0"/>
                    <a:pt x="6" y="5"/>
                  </a:cubicBezTo>
                  <a:cubicBezTo>
                    <a:pt x="0" y="12"/>
                    <a:pt x="10" y="20"/>
                    <a:pt x="10" y="20"/>
                  </a:cubicBezTo>
                  <a:cubicBezTo>
                    <a:pt x="10" y="20"/>
                    <a:pt x="0" y="23"/>
                    <a:pt x="5" y="35"/>
                  </a:cubicBezTo>
                  <a:cubicBezTo>
                    <a:pt x="9" y="47"/>
                    <a:pt x="19" y="54"/>
                    <a:pt x="27" y="50"/>
                  </a:cubicBezTo>
                  <a:cubicBezTo>
                    <a:pt x="31" y="48"/>
                    <a:pt x="34" y="44"/>
                    <a:pt x="37" y="40"/>
                  </a:cubicBezTo>
                  <a:cubicBezTo>
                    <a:pt x="29" y="24"/>
                    <a:pt x="26" y="10"/>
                    <a:pt x="24" y="5"/>
                  </a:cubicBezTo>
                  <a:close/>
                </a:path>
              </a:pathLst>
            </a:custGeom>
            <a:solidFill>
              <a:srgbClr val="FDD083"/>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159"/>
            <p:cNvSpPr/>
            <p:nvPr/>
          </p:nvSpPr>
          <p:spPr bwMode="auto">
            <a:xfrm>
              <a:off x="3631406" y="1270000"/>
              <a:ext cx="158750" cy="98425"/>
            </a:xfrm>
            <a:custGeom>
              <a:avLst/>
              <a:gdLst>
                <a:gd name="T0" fmla="*/ 41 w 71"/>
                <a:gd name="T1" fmla="*/ 1 h 44"/>
                <a:gd name="T2" fmla="*/ 71 w 71"/>
                <a:gd name="T3" fmla="*/ 9 h 44"/>
                <a:gd name="T4" fmla="*/ 18 w 71"/>
                <a:gd name="T5" fmla="*/ 43 h 44"/>
                <a:gd name="T6" fmla="*/ 0 w 71"/>
                <a:gd name="T7" fmla="*/ 24 h 44"/>
                <a:gd name="T8" fmla="*/ 0 w 71"/>
                <a:gd name="T9" fmla="*/ 20 h 44"/>
                <a:gd name="T10" fmla="*/ 41 w 71"/>
                <a:gd name="T11" fmla="*/ 1 h 44"/>
              </a:gdLst>
              <a:ahLst/>
              <a:cxnLst>
                <a:cxn ang="0">
                  <a:pos x="T0" y="T1"/>
                </a:cxn>
                <a:cxn ang="0">
                  <a:pos x="T2" y="T3"/>
                </a:cxn>
                <a:cxn ang="0">
                  <a:pos x="T4" y="T5"/>
                </a:cxn>
                <a:cxn ang="0">
                  <a:pos x="T6" y="T7"/>
                </a:cxn>
                <a:cxn ang="0">
                  <a:pos x="T8" y="T9"/>
                </a:cxn>
                <a:cxn ang="0">
                  <a:pos x="T10" y="T11"/>
                </a:cxn>
              </a:cxnLst>
              <a:rect l="0" t="0" r="r" b="b"/>
              <a:pathLst>
                <a:path w="71" h="44">
                  <a:moveTo>
                    <a:pt x="41" y="1"/>
                  </a:moveTo>
                  <a:cubicBezTo>
                    <a:pt x="47" y="0"/>
                    <a:pt x="71" y="8"/>
                    <a:pt x="71" y="9"/>
                  </a:cubicBezTo>
                  <a:cubicBezTo>
                    <a:pt x="71" y="11"/>
                    <a:pt x="21" y="44"/>
                    <a:pt x="18" y="43"/>
                  </a:cubicBezTo>
                  <a:cubicBezTo>
                    <a:pt x="15" y="43"/>
                    <a:pt x="4" y="29"/>
                    <a:pt x="0" y="24"/>
                  </a:cubicBezTo>
                  <a:cubicBezTo>
                    <a:pt x="0" y="20"/>
                    <a:pt x="0" y="20"/>
                    <a:pt x="0" y="20"/>
                  </a:cubicBezTo>
                  <a:cubicBezTo>
                    <a:pt x="5" y="17"/>
                    <a:pt x="35" y="1"/>
                    <a:pt x="41" y="1"/>
                  </a:cubicBezTo>
                  <a:close/>
                </a:path>
              </a:pathLst>
            </a:custGeom>
            <a:solidFill>
              <a:srgbClr val="1F1F1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160"/>
            <p:cNvSpPr/>
            <p:nvPr/>
          </p:nvSpPr>
          <p:spPr bwMode="auto">
            <a:xfrm>
              <a:off x="3617119" y="1314450"/>
              <a:ext cx="14288" cy="407988"/>
            </a:xfrm>
            <a:custGeom>
              <a:avLst/>
              <a:gdLst>
                <a:gd name="T0" fmla="*/ 8 w 9"/>
                <a:gd name="T1" fmla="*/ 28 h 257"/>
                <a:gd name="T2" fmla="*/ 9 w 9"/>
                <a:gd name="T3" fmla="*/ 0 h 257"/>
                <a:gd name="T4" fmla="*/ 5 w 9"/>
                <a:gd name="T5" fmla="*/ 1 h 257"/>
                <a:gd name="T6" fmla="*/ 0 w 9"/>
                <a:gd name="T7" fmla="*/ 0 h 257"/>
                <a:gd name="T8" fmla="*/ 1 w 9"/>
                <a:gd name="T9" fmla="*/ 28 h 257"/>
                <a:gd name="T10" fmla="*/ 1 w 9"/>
                <a:gd name="T11" fmla="*/ 119 h 257"/>
                <a:gd name="T12" fmla="*/ 2 w 9"/>
                <a:gd name="T13" fmla="*/ 194 h 257"/>
                <a:gd name="T14" fmla="*/ 1 w 9"/>
                <a:gd name="T15" fmla="*/ 257 h 257"/>
                <a:gd name="T16" fmla="*/ 4 w 9"/>
                <a:gd name="T17" fmla="*/ 257 h 257"/>
                <a:gd name="T18" fmla="*/ 4 w 9"/>
                <a:gd name="T19" fmla="*/ 257 h 257"/>
                <a:gd name="T20" fmla="*/ 5 w 9"/>
                <a:gd name="T21" fmla="*/ 257 h 257"/>
                <a:gd name="T22" fmla="*/ 9 w 9"/>
                <a:gd name="T23" fmla="*/ 257 h 257"/>
                <a:gd name="T24" fmla="*/ 8 w 9"/>
                <a:gd name="T25" fmla="*/ 28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57">
                  <a:moveTo>
                    <a:pt x="8" y="28"/>
                  </a:moveTo>
                  <a:lnTo>
                    <a:pt x="9" y="0"/>
                  </a:lnTo>
                  <a:lnTo>
                    <a:pt x="5" y="1"/>
                  </a:lnTo>
                  <a:lnTo>
                    <a:pt x="0" y="0"/>
                  </a:lnTo>
                  <a:lnTo>
                    <a:pt x="1" y="28"/>
                  </a:lnTo>
                  <a:lnTo>
                    <a:pt x="1" y="119"/>
                  </a:lnTo>
                  <a:lnTo>
                    <a:pt x="2" y="194"/>
                  </a:lnTo>
                  <a:lnTo>
                    <a:pt x="1" y="257"/>
                  </a:lnTo>
                  <a:lnTo>
                    <a:pt x="4" y="257"/>
                  </a:lnTo>
                  <a:lnTo>
                    <a:pt x="4" y="257"/>
                  </a:lnTo>
                  <a:lnTo>
                    <a:pt x="5" y="257"/>
                  </a:lnTo>
                  <a:lnTo>
                    <a:pt x="9" y="257"/>
                  </a:lnTo>
                  <a:lnTo>
                    <a:pt x="8" y="28"/>
                  </a:lnTo>
                  <a:close/>
                </a:path>
              </a:pathLst>
            </a:custGeom>
            <a:solidFill>
              <a:srgbClr val="1F1F1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161"/>
            <p:cNvSpPr/>
            <p:nvPr/>
          </p:nvSpPr>
          <p:spPr bwMode="auto">
            <a:xfrm>
              <a:off x="3577431" y="1509712"/>
              <a:ext cx="92075" cy="39688"/>
            </a:xfrm>
            <a:custGeom>
              <a:avLst/>
              <a:gdLst>
                <a:gd name="T0" fmla="*/ 36 w 42"/>
                <a:gd name="T1" fmla="*/ 0 h 18"/>
                <a:gd name="T2" fmla="*/ 22 w 42"/>
                <a:gd name="T3" fmla="*/ 0 h 18"/>
                <a:gd name="T4" fmla="*/ 20 w 42"/>
                <a:gd name="T5" fmla="*/ 0 h 18"/>
                <a:gd name="T6" fmla="*/ 6 w 42"/>
                <a:gd name="T7" fmla="*/ 0 h 18"/>
                <a:gd name="T8" fmla="*/ 0 w 42"/>
                <a:gd name="T9" fmla="*/ 5 h 18"/>
                <a:gd name="T10" fmla="*/ 0 w 42"/>
                <a:gd name="T11" fmla="*/ 12 h 18"/>
                <a:gd name="T12" fmla="*/ 6 w 42"/>
                <a:gd name="T13" fmla="*/ 18 h 18"/>
                <a:gd name="T14" fmla="*/ 20 w 42"/>
                <a:gd name="T15" fmla="*/ 18 h 18"/>
                <a:gd name="T16" fmla="*/ 22 w 42"/>
                <a:gd name="T17" fmla="*/ 18 h 18"/>
                <a:gd name="T18" fmla="*/ 36 w 42"/>
                <a:gd name="T19" fmla="*/ 18 h 18"/>
                <a:gd name="T20" fmla="*/ 42 w 42"/>
                <a:gd name="T21" fmla="*/ 12 h 18"/>
                <a:gd name="T22" fmla="*/ 42 w 42"/>
                <a:gd name="T23" fmla="*/ 5 h 18"/>
                <a:gd name="T24" fmla="*/ 36 w 42"/>
                <a:gd name="T25"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18">
                  <a:moveTo>
                    <a:pt x="36" y="0"/>
                  </a:moveTo>
                  <a:cubicBezTo>
                    <a:pt x="22" y="0"/>
                    <a:pt x="22" y="0"/>
                    <a:pt x="22" y="0"/>
                  </a:cubicBezTo>
                  <a:cubicBezTo>
                    <a:pt x="20" y="0"/>
                    <a:pt x="20" y="0"/>
                    <a:pt x="20" y="0"/>
                  </a:cubicBezTo>
                  <a:cubicBezTo>
                    <a:pt x="6" y="0"/>
                    <a:pt x="6" y="0"/>
                    <a:pt x="6" y="0"/>
                  </a:cubicBezTo>
                  <a:cubicBezTo>
                    <a:pt x="3" y="0"/>
                    <a:pt x="0" y="2"/>
                    <a:pt x="0" y="5"/>
                  </a:cubicBezTo>
                  <a:cubicBezTo>
                    <a:pt x="0" y="12"/>
                    <a:pt x="0" y="12"/>
                    <a:pt x="0" y="12"/>
                  </a:cubicBezTo>
                  <a:cubicBezTo>
                    <a:pt x="0" y="15"/>
                    <a:pt x="3" y="18"/>
                    <a:pt x="6" y="18"/>
                  </a:cubicBezTo>
                  <a:cubicBezTo>
                    <a:pt x="20" y="18"/>
                    <a:pt x="20" y="18"/>
                    <a:pt x="20" y="18"/>
                  </a:cubicBezTo>
                  <a:cubicBezTo>
                    <a:pt x="22" y="18"/>
                    <a:pt x="22" y="18"/>
                    <a:pt x="22" y="18"/>
                  </a:cubicBezTo>
                  <a:cubicBezTo>
                    <a:pt x="36" y="18"/>
                    <a:pt x="36" y="18"/>
                    <a:pt x="36" y="18"/>
                  </a:cubicBezTo>
                  <a:cubicBezTo>
                    <a:pt x="39" y="18"/>
                    <a:pt x="42" y="15"/>
                    <a:pt x="42" y="12"/>
                  </a:cubicBezTo>
                  <a:cubicBezTo>
                    <a:pt x="42" y="5"/>
                    <a:pt x="42" y="5"/>
                    <a:pt x="42" y="5"/>
                  </a:cubicBezTo>
                  <a:cubicBezTo>
                    <a:pt x="42" y="2"/>
                    <a:pt x="39" y="0"/>
                    <a:pt x="36" y="0"/>
                  </a:cubicBezTo>
                  <a:close/>
                </a:path>
              </a:pathLst>
            </a:custGeom>
            <a:solidFill>
              <a:srgbClr val="F7CD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162"/>
            <p:cNvSpPr/>
            <p:nvPr/>
          </p:nvSpPr>
          <p:spPr bwMode="auto">
            <a:xfrm>
              <a:off x="3579019" y="1441450"/>
              <a:ext cx="90488" cy="39688"/>
            </a:xfrm>
            <a:custGeom>
              <a:avLst/>
              <a:gdLst>
                <a:gd name="T0" fmla="*/ 36 w 41"/>
                <a:gd name="T1" fmla="*/ 0 h 18"/>
                <a:gd name="T2" fmla="*/ 21 w 41"/>
                <a:gd name="T3" fmla="*/ 0 h 18"/>
                <a:gd name="T4" fmla="*/ 20 w 41"/>
                <a:gd name="T5" fmla="*/ 0 h 18"/>
                <a:gd name="T6" fmla="*/ 5 w 41"/>
                <a:gd name="T7" fmla="*/ 0 h 18"/>
                <a:gd name="T8" fmla="*/ 0 w 41"/>
                <a:gd name="T9" fmla="*/ 5 h 18"/>
                <a:gd name="T10" fmla="*/ 0 w 41"/>
                <a:gd name="T11" fmla="*/ 12 h 18"/>
                <a:gd name="T12" fmla="*/ 5 w 41"/>
                <a:gd name="T13" fmla="*/ 18 h 18"/>
                <a:gd name="T14" fmla="*/ 20 w 41"/>
                <a:gd name="T15" fmla="*/ 18 h 18"/>
                <a:gd name="T16" fmla="*/ 21 w 41"/>
                <a:gd name="T17" fmla="*/ 18 h 18"/>
                <a:gd name="T18" fmla="*/ 36 w 41"/>
                <a:gd name="T19" fmla="*/ 18 h 18"/>
                <a:gd name="T20" fmla="*/ 41 w 41"/>
                <a:gd name="T21" fmla="*/ 12 h 18"/>
                <a:gd name="T22" fmla="*/ 41 w 41"/>
                <a:gd name="T23" fmla="*/ 5 h 18"/>
                <a:gd name="T24" fmla="*/ 36 w 41"/>
                <a:gd name="T25"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18">
                  <a:moveTo>
                    <a:pt x="36" y="0"/>
                  </a:moveTo>
                  <a:cubicBezTo>
                    <a:pt x="21" y="0"/>
                    <a:pt x="21" y="0"/>
                    <a:pt x="21" y="0"/>
                  </a:cubicBezTo>
                  <a:cubicBezTo>
                    <a:pt x="20" y="0"/>
                    <a:pt x="20" y="0"/>
                    <a:pt x="20" y="0"/>
                  </a:cubicBezTo>
                  <a:cubicBezTo>
                    <a:pt x="5" y="0"/>
                    <a:pt x="5" y="0"/>
                    <a:pt x="5" y="0"/>
                  </a:cubicBezTo>
                  <a:cubicBezTo>
                    <a:pt x="2" y="0"/>
                    <a:pt x="0" y="2"/>
                    <a:pt x="0" y="5"/>
                  </a:cubicBezTo>
                  <a:cubicBezTo>
                    <a:pt x="0" y="12"/>
                    <a:pt x="0" y="12"/>
                    <a:pt x="0" y="12"/>
                  </a:cubicBezTo>
                  <a:cubicBezTo>
                    <a:pt x="0" y="15"/>
                    <a:pt x="2" y="18"/>
                    <a:pt x="5" y="18"/>
                  </a:cubicBezTo>
                  <a:cubicBezTo>
                    <a:pt x="20" y="18"/>
                    <a:pt x="20" y="18"/>
                    <a:pt x="20" y="18"/>
                  </a:cubicBezTo>
                  <a:cubicBezTo>
                    <a:pt x="21" y="18"/>
                    <a:pt x="21" y="18"/>
                    <a:pt x="21" y="18"/>
                  </a:cubicBezTo>
                  <a:cubicBezTo>
                    <a:pt x="36" y="18"/>
                    <a:pt x="36" y="18"/>
                    <a:pt x="36" y="18"/>
                  </a:cubicBezTo>
                  <a:cubicBezTo>
                    <a:pt x="39" y="18"/>
                    <a:pt x="41" y="15"/>
                    <a:pt x="41" y="12"/>
                  </a:cubicBezTo>
                  <a:cubicBezTo>
                    <a:pt x="41" y="5"/>
                    <a:pt x="41" y="5"/>
                    <a:pt x="41" y="5"/>
                  </a:cubicBezTo>
                  <a:cubicBezTo>
                    <a:pt x="41" y="2"/>
                    <a:pt x="39" y="0"/>
                    <a:pt x="36" y="0"/>
                  </a:cubicBezTo>
                  <a:close/>
                </a:path>
              </a:pathLst>
            </a:custGeom>
            <a:solidFill>
              <a:srgbClr val="F7CD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163"/>
            <p:cNvSpPr/>
            <p:nvPr/>
          </p:nvSpPr>
          <p:spPr bwMode="auto">
            <a:xfrm>
              <a:off x="3579019" y="1371600"/>
              <a:ext cx="93663" cy="41275"/>
            </a:xfrm>
            <a:custGeom>
              <a:avLst/>
              <a:gdLst>
                <a:gd name="T0" fmla="*/ 36 w 42"/>
                <a:gd name="T1" fmla="*/ 0 h 18"/>
                <a:gd name="T2" fmla="*/ 22 w 42"/>
                <a:gd name="T3" fmla="*/ 0 h 18"/>
                <a:gd name="T4" fmla="*/ 20 w 42"/>
                <a:gd name="T5" fmla="*/ 0 h 18"/>
                <a:gd name="T6" fmla="*/ 6 w 42"/>
                <a:gd name="T7" fmla="*/ 0 h 18"/>
                <a:gd name="T8" fmla="*/ 0 w 42"/>
                <a:gd name="T9" fmla="*/ 6 h 18"/>
                <a:gd name="T10" fmla="*/ 0 w 42"/>
                <a:gd name="T11" fmla="*/ 13 h 18"/>
                <a:gd name="T12" fmla="*/ 6 w 42"/>
                <a:gd name="T13" fmla="*/ 18 h 18"/>
                <a:gd name="T14" fmla="*/ 20 w 42"/>
                <a:gd name="T15" fmla="*/ 18 h 18"/>
                <a:gd name="T16" fmla="*/ 22 w 42"/>
                <a:gd name="T17" fmla="*/ 18 h 18"/>
                <a:gd name="T18" fmla="*/ 36 w 42"/>
                <a:gd name="T19" fmla="*/ 18 h 18"/>
                <a:gd name="T20" fmla="*/ 42 w 42"/>
                <a:gd name="T21" fmla="*/ 13 h 18"/>
                <a:gd name="T22" fmla="*/ 42 w 42"/>
                <a:gd name="T23" fmla="*/ 6 h 18"/>
                <a:gd name="T24" fmla="*/ 36 w 42"/>
                <a:gd name="T25"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18">
                  <a:moveTo>
                    <a:pt x="36" y="0"/>
                  </a:moveTo>
                  <a:cubicBezTo>
                    <a:pt x="22" y="0"/>
                    <a:pt x="22" y="0"/>
                    <a:pt x="22" y="0"/>
                  </a:cubicBezTo>
                  <a:cubicBezTo>
                    <a:pt x="20" y="0"/>
                    <a:pt x="20" y="0"/>
                    <a:pt x="20" y="0"/>
                  </a:cubicBezTo>
                  <a:cubicBezTo>
                    <a:pt x="6" y="0"/>
                    <a:pt x="6" y="0"/>
                    <a:pt x="6" y="0"/>
                  </a:cubicBezTo>
                  <a:cubicBezTo>
                    <a:pt x="3" y="0"/>
                    <a:pt x="0" y="3"/>
                    <a:pt x="0" y="6"/>
                  </a:cubicBezTo>
                  <a:cubicBezTo>
                    <a:pt x="0" y="13"/>
                    <a:pt x="0" y="13"/>
                    <a:pt x="0" y="13"/>
                  </a:cubicBezTo>
                  <a:cubicBezTo>
                    <a:pt x="0" y="16"/>
                    <a:pt x="3" y="18"/>
                    <a:pt x="6" y="18"/>
                  </a:cubicBezTo>
                  <a:cubicBezTo>
                    <a:pt x="20" y="18"/>
                    <a:pt x="20" y="18"/>
                    <a:pt x="20" y="18"/>
                  </a:cubicBezTo>
                  <a:cubicBezTo>
                    <a:pt x="22" y="18"/>
                    <a:pt x="22" y="18"/>
                    <a:pt x="22" y="18"/>
                  </a:cubicBezTo>
                  <a:cubicBezTo>
                    <a:pt x="36" y="18"/>
                    <a:pt x="36" y="18"/>
                    <a:pt x="36" y="18"/>
                  </a:cubicBezTo>
                  <a:cubicBezTo>
                    <a:pt x="39" y="18"/>
                    <a:pt x="42" y="16"/>
                    <a:pt x="42" y="13"/>
                  </a:cubicBezTo>
                  <a:cubicBezTo>
                    <a:pt x="42" y="6"/>
                    <a:pt x="42" y="6"/>
                    <a:pt x="42" y="6"/>
                  </a:cubicBezTo>
                  <a:cubicBezTo>
                    <a:pt x="42" y="3"/>
                    <a:pt x="39" y="0"/>
                    <a:pt x="36" y="0"/>
                  </a:cubicBezTo>
                  <a:close/>
                </a:path>
              </a:pathLst>
            </a:custGeom>
            <a:solidFill>
              <a:srgbClr val="F7CD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164"/>
            <p:cNvSpPr>
              <a:spLocks noEditPoints="1"/>
            </p:cNvSpPr>
            <p:nvPr/>
          </p:nvSpPr>
          <p:spPr bwMode="auto">
            <a:xfrm>
              <a:off x="3361531" y="938212"/>
              <a:ext cx="508000" cy="349250"/>
            </a:xfrm>
            <a:custGeom>
              <a:avLst/>
              <a:gdLst>
                <a:gd name="T0" fmla="*/ 219 w 229"/>
                <a:gd name="T1" fmla="*/ 13 h 158"/>
                <a:gd name="T2" fmla="*/ 114 w 229"/>
                <a:gd name="T3" fmla="*/ 0 h 158"/>
                <a:gd name="T4" fmla="*/ 10 w 229"/>
                <a:gd name="T5" fmla="*/ 13 h 158"/>
                <a:gd name="T6" fmla="*/ 2 w 229"/>
                <a:gd name="T7" fmla="*/ 31 h 158"/>
                <a:gd name="T8" fmla="*/ 5 w 229"/>
                <a:gd name="T9" fmla="*/ 57 h 158"/>
                <a:gd name="T10" fmla="*/ 21 w 229"/>
                <a:gd name="T11" fmla="*/ 106 h 158"/>
                <a:gd name="T12" fmla="*/ 116 w 229"/>
                <a:gd name="T13" fmla="*/ 158 h 158"/>
                <a:gd name="T14" fmla="*/ 221 w 229"/>
                <a:gd name="T15" fmla="*/ 60 h 158"/>
                <a:gd name="T16" fmla="*/ 226 w 229"/>
                <a:gd name="T17" fmla="*/ 32 h 158"/>
                <a:gd name="T18" fmla="*/ 226 w 229"/>
                <a:gd name="T19" fmla="*/ 18 h 158"/>
                <a:gd name="T20" fmla="*/ 157 w 229"/>
                <a:gd name="T21" fmla="*/ 91 h 158"/>
                <a:gd name="T22" fmla="*/ 152 w 229"/>
                <a:gd name="T23" fmla="*/ 92 h 158"/>
                <a:gd name="T24" fmla="*/ 149 w 229"/>
                <a:gd name="T25" fmla="*/ 92 h 158"/>
                <a:gd name="T26" fmla="*/ 144 w 229"/>
                <a:gd name="T27" fmla="*/ 93 h 158"/>
                <a:gd name="T28" fmla="*/ 140 w 229"/>
                <a:gd name="T29" fmla="*/ 93 h 158"/>
                <a:gd name="T30" fmla="*/ 134 w 229"/>
                <a:gd name="T31" fmla="*/ 92 h 158"/>
                <a:gd name="T32" fmla="*/ 133 w 229"/>
                <a:gd name="T33" fmla="*/ 92 h 158"/>
                <a:gd name="T34" fmla="*/ 133 w 229"/>
                <a:gd name="T35" fmla="*/ 91 h 158"/>
                <a:gd name="T36" fmla="*/ 132 w 229"/>
                <a:gd name="T37" fmla="*/ 91 h 158"/>
                <a:gd name="T38" fmla="*/ 132 w 229"/>
                <a:gd name="T39" fmla="*/ 90 h 158"/>
                <a:gd name="T40" fmla="*/ 129 w 229"/>
                <a:gd name="T41" fmla="*/ 73 h 158"/>
                <a:gd name="T42" fmla="*/ 128 w 229"/>
                <a:gd name="T43" fmla="*/ 68 h 158"/>
                <a:gd name="T44" fmla="*/ 127 w 229"/>
                <a:gd name="T45" fmla="*/ 63 h 158"/>
                <a:gd name="T46" fmla="*/ 123 w 229"/>
                <a:gd name="T47" fmla="*/ 63 h 158"/>
                <a:gd name="T48" fmla="*/ 126 w 229"/>
                <a:gd name="T49" fmla="*/ 62 h 158"/>
                <a:gd name="T50" fmla="*/ 126 w 229"/>
                <a:gd name="T51" fmla="*/ 60 h 158"/>
                <a:gd name="T52" fmla="*/ 115 w 229"/>
                <a:gd name="T53" fmla="*/ 49 h 158"/>
                <a:gd name="T54" fmla="*/ 114 w 229"/>
                <a:gd name="T55" fmla="*/ 49 h 158"/>
                <a:gd name="T56" fmla="*/ 103 w 229"/>
                <a:gd name="T57" fmla="*/ 60 h 158"/>
                <a:gd name="T58" fmla="*/ 102 w 229"/>
                <a:gd name="T59" fmla="*/ 62 h 158"/>
                <a:gd name="T60" fmla="*/ 102 w 229"/>
                <a:gd name="T61" fmla="*/ 64 h 158"/>
                <a:gd name="T62" fmla="*/ 100 w 229"/>
                <a:gd name="T63" fmla="*/ 70 h 158"/>
                <a:gd name="T64" fmla="*/ 100 w 229"/>
                <a:gd name="T65" fmla="*/ 73 h 158"/>
                <a:gd name="T66" fmla="*/ 99 w 229"/>
                <a:gd name="T67" fmla="*/ 75 h 158"/>
                <a:gd name="T68" fmla="*/ 98 w 229"/>
                <a:gd name="T69" fmla="*/ 85 h 158"/>
                <a:gd name="T70" fmla="*/ 97 w 229"/>
                <a:gd name="T71" fmla="*/ 90 h 158"/>
                <a:gd name="T72" fmla="*/ 89 w 229"/>
                <a:gd name="T73" fmla="*/ 93 h 158"/>
                <a:gd name="T74" fmla="*/ 82 w 229"/>
                <a:gd name="T75" fmla="*/ 93 h 158"/>
                <a:gd name="T76" fmla="*/ 78 w 229"/>
                <a:gd name="T77" fmla="*/ 92 h 158"/>
                <a:gd name="T78" fmla="*/ 75 w 229"/>
                <a:gd name="T79" fmla="*/ 92 h 158"/>
                <a:gd name="T80" fmla="*/ 18 w 229"/>
                <a:gd name="T81" fmla="*/ 20 h 158"/>
                <a:gd name="T82" fmla="*/ 211 w 229"/>
                <a:gd name="T83" fmla="*/ 20 h 158"/>
                <a:gd name="T84" fmla="*/ 89 w 229"/>
                <a:gd name="T85" fmla="*/ 103 h 158"/>
                <a:gd name="T86" fmla="*/ 114 w 229"/>
                <a:gd name="T87" fmla="*/ 61 h 158"/>
                <a:gd name="T88" fmla="*/ 140 w 229"/>
                <a:gd name="T89" fmla="*/ 103 h 158"/>
                <a:gd name="T90" fmla="*/ 199 w 229"/>
                <a:gd name="T91" fmla="*/ 102 h 158"/>
                <a:gd name="T92" fmla="*/ 114 w 229"/>
                <a:gd name="T93" fmla="*/ 148 h 158"/>
                <a:gd name="T94" fmla="*/ 30 w 229"/>
                <a:gd name="T95" fmla="*/ 102 h 158"/>
                <a:gd name="T96" fmla="*/ 89 w 229"/>
                <a:gd name="T97" fmla="*/ 10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9" h="158">
                  <a:moveTo>
                    <a:pt x="226" y="18"/>
                  </a:moveTo>
                  <a:cubicBezTo>
                    <a:pt x="224" y="15"/>
                    <a:pt x="222" y="14"/>
                    <a:pt x="219" y="13"/>
                  </a:cubicBezTo>
                  <a:cubicBezTo>
                    <a:pt x="218" y="13"/>
                    <a:pt x="218" y="13"/>
                    <a:pt x="218" y="13"/>
                  </a:cubicBezTo>
                  <a:cubicBezTo>
                    <a:pt x="204" y="1"/>
                    <a:pt x="129" y="0"/>
                    <a:pt x="114" y="0"/>
                  </a:cubicBezTo>
                  <a:cubicBezTo>
                    <a:pt x="99" y="0"/>
                    <a:pt x="25" y="1"/>
                    <a:pt x="10" y="13"/>
                  </a:cubicBezTo>
                  <a:cubicBezTo>
                    <a:pt x="10" y="13"/>
                    <a:pt x="10" y="13"/>
                    <a:pt x="10" y="13"/>
                  </a:cubicBezTo>
                  <a:cubicBezTo>
                    <a:pt x="7" y="14"/>
                    <a:pt x="4" y="15"/>
                    <a:pt x="3" y="18"/>
                  </a:cubicBezTo>
                  <a:cubicBezTo>
                    <a:pt x="0" y="23"/>
                    <a:pt x="2" y="30"/>
                    <a:pt x="2" y="31"/>
                  </a:cubicBezTo>
                  <a:cubicBezTo>
                    <a:pt x="2" y="32"/>
                    <a:pt x="2" y="32"/>
                    <a:pt x="2" y="32"/>
                  </a:cubicBezTo>
                  <a:cubicBezTo>
                    <a:pt x="5" y="57"/>
                    <a:pt x="5" y="57"/>
                    <a:pt x="5" y="57"/>
                  </a:cubicBezTo>
                  <a:cubicBezTo>
                    <a:pt x="5" y="58"/>
                    <a:pt x="6" y="59"/>
                    <a:pt x="8" y="60"/>
                  </a:cubicBezTo>
                  <a:cubicBezTo>
                    <a:pt x="9" y="71"/>
                    <a:pt x="12" y="88"/>
                    <a:pt x="21" y="106"/>
                  </a:cubicBezTo>
                  <a:cubicBezTo>
                    <a:pt x="33" y="130"/>
                    <a:pt x="58" y="158"/>
                    <a:pt x="112" y="158"/>
                  </a:cubicBezTo>
                  <a:cubicBezTo>
                    <a:pt x="116" y="158"/>
                    <a:pt x="116" y="158"/>
                    <a:pt x="116" y="158"/>
                  </a:cubicBezTo>
                  <a:cubicBezTo>
                    <a:pt x="171" y="158"/>
                    <a:pt x="196" y="130"/>
                    <a:pt x="207" y="106"/>
                  </a:cubicBezTo>
                  <a:cubicBezTo>
                    <a:pt x="216" y="88"/>
                    <a:pt x="219" y="71"/>
                    <a:pt x="221" y="60"/>
                  </a:cubicBezTo>
                  <a:cubicBezTo>
                    <a:pt x="222" y="59"/>
                    <a:pt x="223" y="58"/>
                    <a:pt x="223" y="57"/>
                  </a:cubicBezTo>
                  <a:cubicBezTo>
                    <a:pt x="226" y="32"/>
                    <a:pt x="226" y="32"/>
                    <a:pt x="226" y="32"/>
                  </a:cubicBezTo>
                  <a:cubicBezTo>
                    <a:pt x="227" y="31"/>
                    <a:pt x="227" y="31"/>
                    <a:pt x="227" y="31"/>
                  </a:cubicBezTo>
                  <a:cubicBezTo>
                    <a:pt x="227" y="30"/>
                    <a:pt x="229" y="23"/>
                    <a:pt x="226" y="18"/>
                  </a:cubicBezTo>
                  <a:close/>
                  <a:moveTo>
                    <a:pt x="205" y="63"/>
                  </a:moveTo>
                  <a:cubicBezTo>
                    <a:pt x="201" y="68"/>
                    <a:pt x="185" y="85"/>
                    <a:pt x="157" y="91"/>
                  </a:cubicBezTo>
                  <a:cubicBezTo>
                    <a:pt x="156" y="91"/>
                    <a:pt x="155" y="91"/>
                    <a:pt x="154" y="91"/>
                  </a:cubicBezTo>
                  <a:cubicBezTo>
                    <a:pt x="152" y="92"/>
                    <a:pt x="152" y="92"/>
                    <a:pt x="152" y="92"/>
                  </a:cubicBezTo>
                  <a:cubicBezTo>
                    <a:pt x="151" y="92"/>
                    <a:pt x="151" y="92"/>
                    <a:pt x="151" y="92"/>
                  </a:cubicBezTo>
                  <a:cubicBezTo>
                    <a:pt x="150" y="92"/>
                    <a:pt x="149" y="92"/>
                    <a:pt x="149" y="92"/>
                  </a:cubicBezTo>
                  <a:cubicBezTo>
                    <a:pt x="147" y="93"/>
                    <a:pt x="147" y="93"/>
                    <a:pt x="147" y="93"/>
                  </a:cubicBezTo>
                  <a:cubicBezTo>
                    <a:pt x="146" y="93"/>
                    <a:pt x="145" y="93"/>
                    <a:pt x="144" y="93"/>
                  </a:cubicBezTo>
                  <a:cubicBezTo>
                    <a:pt x="143" y="93"/>
                    <a:pt x="143" y="93"/>
                    <a:pt x="143" y="93"/>
                  </a:cubicBezTo>
                  <a:cubicBezTo>
                    <a:pt x="142" y="93"/>
                    <a:pt x="141" y="93"/>
                    <a:pt x="140" y="93"/>
                  </a:cubicBezTo>
                  <a:cubicBezTo>
                    <a:pt x="139" y="93"/>
                    <a:pt x="139" y="93"/>
                    <a:pt x="139" y="93"/>
                  </a:cubicBezTo>
                  <a:cubicBezTo>
                    <a:pt x="137" y="93"/>
                    <a:pt x="136" y="93"/>
                    <a:pt x="134" y="92"/>
                  </a:cubicBezTo>
                  <a:cubicBezTo>
                    <a:pt x="134" y="92"/>
                    <a:pt x="134" y="92"/>
                    <a:pt x="134" y="92"/>
                  </a:cubicBezTo>
                  <a:cubicBezTo>
                    <a:pt x="134" y="92"/>
                    <a:pt x="134" y="92"/>
                    <a:pt x="133" y="92"/>
                  </a:cubicBezTo>
                  <a:cubicBezTo>
                    <a:pt x="133" y="92"/>
                    <a:pt x="133" y="92"/>
                    <a:pt x="133" y="92"/>
                  </a:cubicBezTo>
                  <a:cubicBezTo>
                    <a:pt x="133" y="92"/>
                    <a:pt x="133" y="91"/>
                    <a:pt x="133" y="91"/>
                  </a:cubicBezTo>
                  <a:cubicBezTo>
                    <a:pt x="132" y="91"/>
                    <a:pt x="132" y="91"/>
                    <a:pt x="132" y="91"/>
                  </a:cubicBezTo>
                  <a:cubicBezTo>
                    <a:pt x="132" y="91"/>
                    <a:pt x="132" y="91"/>
                    <a:pt x="132" y="91"/>
                  </a:cubicBezTo>
                  <a:cubicBezTo>
                    <a:pt x="132" y="90"/>
                    <a:pt x="132" y="90"/>
                    <a:pt x="132" y="90"/>
                  </a:cubicBezTo>
                  <a:cubicBezTo>
                    <a:pt x="132" y="90"/>
                    <a:pt x="132" y="90"/>
                    <a:pt x="132" y="90"/>
                  </a:cubicBezTo>
                  <a:cubicBezTo>
                    <a:pt x="132" y="88"/>
                    <a:pt x="131" y="87"/>
                    <a:pt x="131" y="86"/>
                  </a:cubicBezTo>
                  <a:cubicBezTo>
                    <a:pt x="129" y="73"/>
                    <a:pt x="129" y="73"/>
                    <a:pt x="129" y="73"/>
                  </a:cubicBezTo>
                  <a:cubicBezTo>
                    <a:pt x="129" y="72"/>
                    <a:pt x="129" y="71"/>
                    <a:pt x="128" y="70"/>
                  </a:cubicBezTo>
                  <a:cubicBezTo>
                    <a:pt x="128" y="69"/>
                    <a:pt x="128" y="69"/>
                    <a:pt x="128" y="68"/>
                  </a:cubicBezTo>
                  <a:cubicBezTo>
                    <a:pt x="128" y="67"/>
                    <a:pt x="128" y="66"/>
                    <a:pt x="127" y="66"/>
                  </a:cubicBezTo>
                  <a:cubicBezTo>
                    <a:pt x="127" y="63"/>
                    <a:pt x="127" y="63"/>
                    <a:pt x="127" y="63"/>
                  </a:cubicBezTo>
                  <a:cubicBezTo>
                    <a:pt x="127" y="63"/>
                    <a:pt x="126" y="62"/>
                    <a:pt x="126" y="62"/>
                  </a:cubicBezTo>
                  <a:cubicBezTo>
                    <a:pt x="123" y="63"/>
                    <a:pt x="123" y="63"/>
                    <a:pt x="123" y="63"/>
                  </a:cubicBezTo>
                  <a:cubicBezTo>
                    <a:pt x="123" y="63"/>
                    <a:pt x="123" y="63"/>
                    <a:pt x="123" y="63"/>
                  </a:cubicBezTo>
                  <a:cubicBezTo>
                    <a:pt x="126" y="62"/>
                    <a:pt x="126" y="62"/>
                    <a:pt x="126" y="62"/>
                  </a:cubicBezTo>
                  <a:cubicBezTo>
                    <a:pt x="126" y="61"/>
                    <a:pt x="126" y="61"/>
                    <a:pt x="126" y="60"/>
                  </a:cubicBezTo>
                  <a:cubicBezTo>
                    <a:pt x="126" y="60"/>
                    <a:pt x="126" y="60"/>
                    <a:pt x="126" y="60"/>
                  </a:cubicBezTo>
                  <a:cubicBezTo>
                    <a:pt x="125" y="58"/>
                    <a:pt x="124" y="56"/>
                    <a:pt x="123" y="54"/>
                  </a:cubicBezTo>
                  <a:cubicBezTo>
                    <a:pt x="120" y="50"/>
                    <a:pt x="117" y="49"/>
                    <a:pt x="115" y="49"/>
                  </a:cubicBezTo>
                  <a:cubicBezTo>
                    <a:pt x="114" y="49"/>
                    <a:pt x="114" y="49"/>
                    <a:pt x="114" y="49"/>
                  </a:cubicBezTo>
                  <a:cubicBezTo>
                    <a:pt x="114" y="49"/>
                    <a:pt x="114" y="49"/>
                    <a:pt x="114" y="49"/>
                  </a:cubicBezTo>
                  <a:cubicBezTo>
                    <a:pt x="111" y="49"/>
                    <a:pt x="109" y="50"/>
                    <a:pt x="106" y="54"/>
                  </a:cubicBezTo>
                  <a:cubicBezTo>
                    <a:pt x="105" y="56"/>
                    <a:pt x="104" y="58"/>
                    <a:pt x="103" y="60"/>
                  </a:cubicBezTo>
                  <a:cubicBezTo>
                    <a:pt x="103" y="61"/>
                    <a:pt x="103" y="61"/>
                    <a:pt x="103" y="62"/>
                  </a:cubicBezTo>
                  <a:cubicBezTo>
                    <a:pt x="102" y="62"/>
                    <a:pt x="102" y="62"/>
                    <a:pt x="102" y="62"/>
                  </a:cubicBezTo>
                  <a:cubicBezTo>
                    <a:pt x="102" y="62"/>
                    <a:pt x="102" y="63"/>
                    <a:pt x="102" y="64"/>
                  </a:cubicBezTo>
                  <a:cubicBezTo>
                    <a:pt x="102" y="64"/>
                    <a:pt x="102" y="64"/>
                    <a:pt x="102" y="64"/>
                  </a:cubicBezTo>
                  <a:cubicBezTo>
                    <a:pt x="102" y="64"/>
                    <a:pt x="102" y="65"/>
                    <a:pt x="101" y="66"/>
                  </a:cubicBezTo>
                  <a:cubicBezTo>
                    <a:pt x="101" y="67"/>
                    <a:pt x="101" y="69"/>
                    <a:pt x="100" y="70"/>
                  </a:cubicBezTo>
                  <a:cubicBezTo>
                    <a:pt x="100" y="71"/>
                    <a:pt x="100" y="71"/>
                    <a:pt x="100" y="71"/>
                  </a:cubicBezTo>
                  <a:cubicBezTo>
                    <a:pt x="100" y="71"/>
                    <a:pt x="100" y="72"/>
                    <a:pt x="100" y="73"/>
                  </a:cubicBezTo>
                  <a:cubicBezTo>
                    <a:pt x="100" y="73"/>
                    <a:pt x="100" y="73"/>
                    <a:pt x="100" y="73"/>
                  </a:cubicBezTo>
                  <a:cubicBezTo>
                    <a:pt x="99" y="74"/>
                    <a:pt x="99" y="75"/>
                    <a:pt x="99" y="75"/>
                  </a:cubicBezTo>
                  <a:cubicBezTo>
                    <a:pt x="98" y="82"/>
                    <a:pt x="98" y="82"/>
                    <a:pt x="98" y="82"/>
                  </a:cubicBezTo>
                  <a:cubicBezTo>
                    <a:pt x="98" y="83"/>
                    <a:pt x="98" y="84"/>
                    <a:pt x="98" y="85"/>
                  </a:cubicBezTo>
                  <a:cubicBezTo>
                    <a:pt x="97" y="86"/>
                    <a:pt x="97" y="86"/>
                    <a:pt x="97" y="86"/>
                  </a:cubicBezTo>
                  <a:cubicBezTo>
                    <a:pt x="97" y="87"/>
                    <a:pt x="97" y="88"/>
                    <a:pt x="97" y="90"/>
                  </a:cubicBezTo>
                  <a:cubicBezTo>
                    <a:pt x="96" y="93"/>
                    <a:pt x="91" y="93"/>
                    <a:pt x="90" y="93"/>
                  </a:cubicBezTo>
                  <a:cubicBezTo>
                    <a:pt x="89" y="93"/>
                    <a:pt x="89" y="93"/>
                    <a:pt x="89" y="93"/>
                  </a:cubicBezTo>
                  <a:cubicBezTo>
                    <a:pt x="88" y="93"/>
                    <a:pt x="86" y="93"/>
                    <a:pt x="85" y="93"/>
                  </a:cubicBezTo>
                  <a:cubicBezTo>
                    <a:pt x="82" y="93"/>
                    <a:pt x="82" y="93"/>
                    <a:pt x="82" y="93"/>
                  </a:cubicBezTo>
                  <a:cubicBezTo>
                    <a:pt x="81" y="92"/>
                    <a:pt x="81" y="92"/>
                    <a:pt x="80" y="92"/>
                  </a:cubicBezTo>
                  <a:cubicBezTo>
                    <a:pt x="78" y="92"/>
                    <a:pt x="78" y="92"/>
                    <a:pt x="78" y="92"/>
                  </a:cubicBezTo>
                  <a:cubicBezTo>
                    <a:pt x="77" y="92"/>
                    <a:pt x="77" y="92"/>
                    <a:pt x="76" y="92"/>
                  </a:cubicBezTo>
                  <a:cubicBezTo>
                    <a:pt x="75" y="92"/>
                    <a:pt x="75" y="92"/>
                    <a:pt x="75" y="92"/>
                  </a:cubicBezTo>
                  <a:cubicBezTo>
                    <a:pt x="45" y="86"/>
                    <a:pt x="28" y="68"/>
                    <a:pt x="24" y="63"/>
                  </a:cubicBezTo>
                  <a:cubicBezTo>
                    <a:pt x="18" y="20"/>
                    <a:pt x="18" y="20"/>
                    <a:pt x="18" y="20"/>
                  </a:cubicBezTo>
                  <a:cubicBezTo>
                    <a:pt x="24" y="17"/>
                    <a:pt x="52" y="11"/>
                    <a:pt x="114" y="11"/>
                  </a:cubicBezTo>
                  <a:cubicBezTo>
                    <a:pt x="172" y="11"/>
                    <a:pt x="204" y="16"/>
                    <a:pt x="211" y="20"/>
                  </a:cubicBezTo>
                  <a:lnTo>
                    <a:pt x="205" y="63"/>
                  </a:lnTo>
                  <a:close/>
                  <a:moveTo>
                    <a:pt x="89" y="103"/>
                  </a:moveTo>
                  <a:cubicBezTo>
                    <a:pt x="99" y="104"/>
                    <a:pt x="106" y="99"/>
                    <a:pt x="107" y="91"/>
                  </a:cubicBezTo>
                  <a:cubicBezTo>
                    <a:pt x="110" y="71"/>
                    <a:pt x="113" y="64"/>
                    <a:pt x="114" y="61"/>
                  </a:cubicBezTo>
                  <a:cubicBezTo>
                    <a:pt x="116" y="64"/>
                    <a:pt x="119" y="71"/>
                    <a:pt x="121" y="91"/>
                  </a:cubicBezTo>
                  <a:cubicBezTo>
                    <a:pt x="122" y="99"/>
                    <a:pt x="130" y="104"/>
                    <a:pt x="140" y="103"/>
                  </a:cubicBezTo>
                  <a:cubicBezTo>
                    <a:pt x="175" y="102"/>
                    <a:pt x="197" y="86"/>
                    <a:pt x="208" y="76"/>
                  </a:cubicBezTo>
                  <a:cubicBezTo>
                    <a:pt x="206" y="83"/>
                    <a:pt x="203" y="93"/>
                    <a:pt x="199" y="102"/>
                  </a:cubicBezTo>
                  <a:cubicBezTo>
                    <a:pt x="183" y="133"/>
                    <a:pt x="156" y="148"/>
                    <a:pt x="116" y="148"/>
                  </a:cubicBezTo>
                  <a:cubicBezTo>
                    <a:pt x="114" y="148"/>
                    <a:pt x="114" y="148"/>
                    <a:pt x="114" y="148"/>
                  </a:cubicBezTo>
                  <a:cubicBezTo>
                    <a:pt x="112" y="148"/>
                    <a:pt x="112" y="148"/>
                    <a:pt x="112" y="148"/>
                  </a:cubicBezTo>
                  <a:cubicBezTo>
                    <a:pt x="73" y="148"/>
                    <a:pt x="45" y="133"/>
                    <a:pt x="30" y="102"/>
                  </a:cubicBezTo>
                  <a:cubicBezTo>
                    <a:pt x="26" y="93"/>
                    <a:pt x="23" y="83"/>
                    <a:pt x="21" y="76"/>
                  </a:cubicBezTo>
                  <a:cubicBezTo>
                    <a:pt x="31" y="86"/>
                    <a:pt x="54" y="102"/>
                    <a:pt x="89" y="103"/>
                  </a:cubicBezTo>
                  <a:close/>
                </a:path>
              </a:pathLst>
            </a:custGeom>
            <a:solidFill>
              <a:srgbClr val="231F2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165"/>
            <p:cNvSpPr/>
            <p:nvPr/>
          </p:nvSpPr>
          <p:spPr bwMode="auto">
            <a:xfrm>
              <a:off x="3393281" y="952500"/>
              <a:ext cx="442913" cy="200025"/>
            </a:xfrm>
            <a:custGeom>
              <a:avLst/>
              <a:gdLst>
                <a:gd name="T0" fmla="*/ 144 w 200"/>
                <a:gd name="T1" fmla="*/ 87 h 90"/>
                <a:gd name="T2" fmla="*/ 141 w 200"/>
                <a:gd name="T3" fmla="*/ 88 h 90"/>
                <a:gd name="T4" fmla="*/ 137 w 200"/>
                <a:gd name="T5" fmla="*/ 89 h 90"/>
                <a:gd name="T6" fmla="*/ 134 w 200"/>
                <a:gd name="T7" fmla="*/ 89 h 90"/>
                <a:gd name="T8" fmla="*/ 130 w 200"/>
                <a:gd name="T9" fmla="*/ 90 h 90"/>
                <a:gd name="T10" fmla="*/ 125 w 200"/>
                <a:gd name="T11" fmla="*/ 90 h 90"/>
                <a:gd name="T12" fmla="*/ 119 w 200"/>
                <a:gd name="T13" fmla="*/ 89 h 90"/>
                <a:gd name="T14" fmla="*/ 117 w 200"/>
                <a:gd name="T15" fmla="*/ 88 h 90"/>
                <a:gd name="T16" fmla="*/ 116 w 200"/>
                <a:gd name="T17" fmla="*/ 87 h 90"/>
                <a:gd name="T18" fmla="*/ 115 w 200"/>
                <a:gd name="T19" fmla="*/ 85 h 90"/>
                <a:gd name="T20" fmla="*/ 114 w 200"/>
                <a:gd name="T21" fmla="*/ 83 h 90"/>
                <a:gd name="T22" fmla="*/ 113 w 200"/>
                <a:gd name="T23" fmla="*/ 78 h 90"/>
                <a:gd name="T24" fmla="*/ 113 w 200"/>
                <a:gd name="T25" fmla="*/ 75 h 90"/>
                <a:gd name="T26" fmla="*/ 112 w 200"/>
                <a:gd name="T27" fmla="*/ 72 h 90"/>
                <a:gd name="T28" fmla="*/ 112 w 200"/>
                <a:gd name="T29" fmla="*/ 69 h 90"/>
                <a:gd name="T30" fmla="*/ 111 w 200"/>
                <a:gd name="T31" fmla="*/ 66 h 90"/>
                <a:gd name="T32" fmla="*/ 111 w 200"/>
                <a:gd name="T33" fmla="*/ 64 h 90"/>
                <a:gd name="T34" fmla="*/ 110 w 200"/>
                <a:gd name="T35" fmla="*/ 62 h 90"/>
                <a:gd name="T36" fmla="*/ 110 w 200"/>
                <a:gd name="T37" fmla="*/ 59 h 90"/>
                <a:gd name="T38" fmla="*/ 109 w 200"/>
                <a:gd name="T39" fmla="*/ 57 h 90"/>
                <a:gd name="T40" fmla="*/ 109 w 200"/>
                <a:gd name="T41" fmla="*/ 56 h 90"/>
                <a:gd name="T42" fmla="*/ 108 w 200"/>
                <a:gd name="T43" fmla="*/ 54 h 90"/>
                <a:gd name="T44" fmla="*/ 101 w 200"/>
                <a:gd name="T45" fmla="*/ 46 h 90"/>
                <a:gd name="T46" fmla="*/ 100 w 200"/>
                <a:gd name="T47" fmla="*/ 46 h 90"/>
                <a:gd name="T48" fmla="*/ 95 w 200"/>
                <a:gd name="T49" fmla="*/ 49 h 90"/>
                <a:gd name="T50" fmla="*/ 93 w 200"/>
                <a:gd name="T51" fmla="*/ 55 h 90"/>
                <a:gd name="T52" fmla="*/ 92 w 200"/>
                <a:gd name="T53" fmla="*/ 56 h 90"/>
                <a:gd name="T54" fmla="*/ 92 w 200"/>
                <a:gd name="T55" fmla="*/ 58 h 90"/>
                <a:gd name="T56" fmla="*/ 91 w 200"/>
                <a:gd name="T57" fmla="*/ 60 h 90"/>
                <a:gd name="T58" fmla="*/ 90 w 200"/>
                <a:gd name="T59" fmla="*/ 64 h 90"/>
                <a:gd name="T60" fmla="*/ 89 w 200"/>
                <a:gd name="T61" fmla="*/ 67 h 90"/>
                <a:gd name="T62" fmla="*/ 89 w 200"/>
                <a:gd name="T63" fmla="*/ 70 h 90"/>
                <a:gd name="T64" fmla="*/ 88 w 200"/>
                <a:gd name="T65" fmla="*/ 73 h 90"/>
                <a:gd name="T66" fmla="*/ 88 w 200"/>
                <a:gd name="T67" fmla="*/ 76 h 90"/>
                <a:gd name="T68" fmla="*/ 87 w 200"/>
                <a:gd name="T69" fmla="*/ 79 h 90"/>
                <a:gd name="T70" fmla="*/ 76 w 200"/>
                <a:gd name="T71" fmla="*/ 90 h 90"/>
                <a:gd name="T72" fmla="*/ 71 w 200"/>
                <a:gd name="T73" fmla="*/ 90 h 90"/>
                <a:gd name="T74" fmla="*/ 70 w 200"/>
                <a:gd name="T75" fmla="*/ 89 h 90"/>
                <a:gd name="T76" fmla="*/ 67 w 200"/>
                <a:gd name="T77" fmla="*/ 89 h 90"/>
                <a:gd name="T78" fmla="*/ 64 w 200"/>
                <a:gd name="T79" fmla="*/ 89 h 90"/>
                <a:gd name="T80" fmla="*/ 60 w 200"/>
                <a:gd name="T81" fmla="*/ 88 h 90"/>
                <a:gd name="T82" fmla="*/ 0 w 200"/>
                <a:gd name="T83" fmla="*/ 11 h 90"/>
                <a:gd name="T84" fmla="*/ 200 w 200"/>
                <a:gd name="T85" fmla="*/ 1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0" h="90">
                  <a:moveTo>
                    <a:pt x="195" y="58"/>
                  </a:moveTo>
                  <a:cubicBezTo>
                    <a:pt x="192" y="61"/>
                    <a:pt x="175" y="81"/>
                    <a:pt x="144" y="87"/>
                  </a:cubicBezTo>
                  <a:cubicBezTo>
                    <a:pt x="144" y="87"/>
                    <a:pt x="144" y="87"/>
                    <a:pt x="144" y="87"/>
                  </a:cubicBezTo>
                  <a:cubicBezTo>
                    <a:pt x="143" y="88"/>
                    <a:pt x="142" y="88"/>
                    <a:pt x="141" y="88"/>
                  </a:cubicBezTo>
                  <a:cubicBezTo>
                    <a:pt x="140" y="88"/>
                    <a:pt x="140" y="88"/>
                    <a:pt x="139" y="88"/>
                  </a:cubicBezTo>
                  <a:cubicBezTo>
                    <a:pt x="139" y="88"/>
                    <a:pt x="138" y="89"/>
                    <a:pt x="137" y="89"/>
                  </a:cubicBezTo>
                  <a:cubicBezTo>
                    <a:pt x="136" y="89"/>
                    <a:pt x="136" y="89"/>
                    <a:pt x="135" y="89"/>
                  </a:cubicBezTo>
                  <a:cubicBezTo>
                    <a:pt x="134" y="89"/>
                    <a:pt x="134" y="89"/>
                    <a:pt x="134" y="89"/>
                  </a:cubicBezTo>
                  <a:cubicBezTo>
                    <a:pt x="132" y="89"/>
                    <a:pt x="131" y="89"/>
                    <a:pt x="130" y="89"/>
                  </a:cubicBezTo>
                  <a:cubicBezTo>
                    <a:pt x="130" y="89"/>
                    <a:pt x="130" y="90"/>
                    <a:pt x="130" y="90"/>
                  </a:cubicBezTo>
                  <a:cubicBezTo>
                    <a:pt x="128" y="90"/>
                    <a:pt x="127" y="90"/>
                    <a:pt x="126" y="90"/>
                  </a:cubicBezTo>
                  <a:cubicBezTo>
                    <a:pt x="125" y="90"/>
                    <a:pt x="125" y="90"/>
                    <a:pt x="125" y="90"/>
                  </a:cubicBezTo>
                  <a:cubicBezTo>
                    <a:pt x="123" y="90"/>
                    <a:pt x="120" y="89"/>
                    <a:pt x="119" y="89"/>
                  </a:cubicBezTo>
                  <a:cubicBezTo>
                    <a:pt x="119" y="89"/>
                    <a:pt x="119" y="89"/>
                    <a:pt x="119" y="89"/>
                  </a:cubicBezTo>
                  <a:cubicBezTo>
                    <a:pt x="118" y="88"/>
                    <a:pt x="118" y="88"/>
                    <a:pt x="117" y="88"/>
                  </a:cubicBezTo>
                  <a:cubicBezTo>
                    <a:pt x="117" y="88"/>
                    <a:pt x="117" y="88"/>
                    <a:pt x="117" y="88"/>
                  </a:cubicBezTo>
                  <a:cubicBezTo>
                    <a:pt x="117" y="87"/>
                    <a:pt x="116" y="87"/>
                    <a:pt x="116" y="87"/>
                  </a:cubicBezTo>
                  <a:cubicBezTo>
                    <a:pt x="116" y="87"/>
                    <a:pt x="116" y="87"/>
                    <a:pt x="116" y="87"/>
                  </a:cubicBezTo>
                  <a:cubicBezTo>
                    <a:pt x="116" y="86"/>
                    <a:pt x="115" y="86"/>
                    <a:pt x="115" y="86"/>
                  </a:cubicBezTo>
                  <a:cubicBezTo>
                    <a:pt x="115" y="86"/>
                    <a:pt x="115" y="85"/>
                    <a:pt x="115" y="85"/>
                  </a:cubicBezTo>
                  <a:cubicBezTo>
                    <a:pt x="115" y="85"/>
                    <a:pt x="115" y="85"/>
                    <a:pt x="114" y="84"/>
                  </a:cubicBezTo>
                  <a:cubicBezTo>
                    <a:pt x="114" y="84"/>
                    <a:pt x="114" y="84"/>
                    <a:pt x="114" y="83"/>
                  </a:cubicBezTo>
                  <a:cubicBezTo>
                    <a:pt x="114" y="82"/>
                    <a:pt x="114" y="81"/>
                    <a:pt x="114" y="79"/>
                  </a:cubicBezTo>
                  <a:cubicBezTo>
                    <a:pt x="114" y="79"/>
                    <a:pt x="113" y="79"/>
                    <a:pt x="113" y="78"/>
                  </a:cubicBezTo>
                  <a:cubicBezTo>
                    <a:pt x="113" y="78"/>
                    <a:pt x="113" y="77"/>
                    <a:pt x="113" y="76"/>
                  </a:cubicBezTo>
                  <a:cubicBezTo>
                    <a:pt x="113" y="76"/>
                    <a:pt x="113" y="75"/>
                    <a:pt x="113" y="75"/>
                  </a:cubicBezTo>
                  <a:cubicBezTo>
                    <a:pt x="113" y="74"/>
                    <a:pt x="113" y="74"/>
                    <a:pt x="113" y="73"/>
                  </a:cubicBezTo>
                  <a:cubicBezTo>
                    <a:pt x="112" y="73"/>
                    <a:pt x="112" y="72"/>
                    <a:pt x="112" y="72"/>
                  </a:cubicBezTo>
                  <a:cubicBezTo>
                    <a:pt x="112" y="71"/>
                    <a:pt x="112" y="71"/>
                    <a:pt x="112" y="70"/>
                  </a:cubicBezTo>
                  <a:cubicBezTo>
                    <a:pt x="112" y="70"/>
                    <a:pt x="112" y="69"/>
                    <a:pt x="112" y="69"/>
                  </a:cubicBezTo>
                  <a:cubicBezTo>
                    <a:pt x="112" y="68"/>
                    <a:pt x="112" y="68"/>
                    <a:pt x="111" y="67"/>
                  </a:cubicBezTo>
                  <a:cubicBezTo>
                    <a:pt x="111" y="67"/>
                    <a:pt x="111" y="67"/>
                    <a:pt x="111" y="66"/>
                  </a:cubicBezTo>
                  <a:cubicBezTo>
                    <a:pt x="111" y="66"/>
                    <a:pt x="111" y="65"/>
                    <a:pt x="111" y="64"/>
                  </a:cubicBezTo>
                  <a:cubicBezTo>
                    <a:pt x="111" y="64"/>
                    <a:pt x="111" y="64"/>
                    <a:pt x="111" y="64"/>
                  </a:cubicBezTo>
                  <a:cubicBezTo>
                    <a:pt x="111" y="63"/>
                    <a:pt x="110" y="62"/>
                    <a:pt x="110" y="62"/>
                  </a:cubicBezTo>
                  <a:cubicBezTo>
                    <a:pt x="110" y="62"/>
                    <a:pt x="110" y="62"/>
                    <a:pt x="110" y="62"/>
                  </a:cubicBezTo>
                  <a:cubicBezTo>
                    <a:pt x="110" y="61"/>
                    <a:pt x="110" y="60"/>
                    <a:pt x="110" y="60"/>
                  </a:cubicBezTo>
                  <a:cubicBezTo>
                    <a:pt x="110" y="60"/>
                    <a:pt x="110" y="59"/>
                    <a:pt x="110" y="59"/>
                  </a:cubicBezTo>
                  <a:cubicBezTo>
                    <a:pt x="109" y="59"/>
                    <a:pt x="109" y="58"/>
                    <a:pt x="109" y="58"/>
                  </a:cubicBezTo>
                  <a:cubicBezTo>
                    <a:pt x="109" y="58"/>
                    <a:pt x="109" y="58"/>
                    <a:pt x="109" y="57"/>
                  </a:cubicBezTo>
                  <a:cubicBezTo>
                    <a:pt x="109" y="57"/>
                    <a:pt x="109" y="57"/>
                    <a:pt x="109" y="56"/>
                  </a:cubicBezTo>
                  <a:cubicBezTo>
                    <a:pt x="109" y="56"/>
                    <a:pt x="109" y="56"/>
                    <a:pt x="109" y="56"/>
                  </a:cubicBezTo>
                  <a:cubicBezTo>
                    <a:pt x="108" y="55"/>
                    <a:pt x="108" y="55"/>
                    <a:pt x="108" y="55"/>
                  </a:cubicBezTo>
                  <a:cubicBezTo>
                    <a:pt x="108" y="54"/>
                    <a:pt x="108" y="54"/>
                    <a:pt x="108" y="54"/>
                  </a:cubicBezTo>
                  <a:cubicBezTo>
                    <a:pt x="107" y="52"/>
                    <a:pt x="106" y="50"/>
                    <a:pt x="105" y="49"/>
                  </a:cubicBezTo>
                  <a:cubicBezTo>
                    <a:pt x="103" y="46"/>
                    <a:pt x="102" y="46"/>
                    <a:pt x="101" y="46"/>
                  </a:cubicBezTo>
                  <a:cubicBezTo>
                    <a:pt x="100" y="46"/>
                    <a:pt x="100" y="46"/>
                    <a:pt x="100" y="46"/>
                  </a:cubicBezTo>
                  <a:cubicBezTo>
                    <a:pt x="100" y="46"/>
                    <a:pt x="100" y="46"/>
                    <a:pt x="100" y="46"/>
                  </a:cubicBezTo>
                  <a:cubicBezTo>
                    <a:pt x="99" y="46"/>
                    <a:pt x="97" y="46"/>
                    <a:pt x="95" y="49"/>
                  </a:cubicBezTo>
                  <a:cubicBezTo>
                    <a:pt x="95" y="49"/>
                    <a:pt x="95" y="49"/>
                    <a:pt x="95" y="49"/>
                  </a:cubicBezTo>
                  <a:cubicBezTo>
                    <a:pt x="94" y="50"/>
                    <a:pt x="94" y="52"/>
                    <a:pt x="93" y="54"/>
                  </a:cubicBezTo>
                  <a:cubicBezTo>
                    <a:pt x="93" y="54"/>
                    <a:pt x="93" y="55"/>
                    <a:pt x="93" y="55"/>
                  </a:cubicBezTo>
                  <a:cubicBezTo>
                    <a:pt x="92" y="55"/>
                    <a:pt x="92" y="55"/>
                    <a:pt x="92" y="56"/>
                  </a:cubicBezTo>
                  <a:cubicBezTo>
                    <a:pt x="92" y="56"/>
                    <a:pt x="92" y="56"/>
                    <a:pt x="92" y="56"/>
                  </a:cubicBezTo>
                  <a:cubicBezTo>
                    <a:pt x="92" y="57"/>
                    <a:pt x="92" y="57"/>
                    <a:pt x="92" y="58"/>
                  </a:cubicBezTo>
                  <a:cubicBezTo>
                    <a:pt x="92" y="58"/>
                    <a:pt x="92" y="58"/>
                    <a:pt x="92" y="58"/>
                  </a:cubicBezTo>
                  <a:cubicBezTo>
                    <a:pt x="91" y="58"/>
                    <a:pt x="91" y="59"/>
                    <a:pt x="91" y="59"/>
                  </a:cubicBezTo>
                  <a:cubicBezTo>
                    <a:pt x="91" y="60"/>
                    <a:pt x="91" y="60"/>
                    <a:pt x="91" y="60"/>
                  </a:cubicBezTo>
                  <a:cubicBezTo>
                    <a:pt x="91" y="61"/>
                    <a:pt x="90" y="62"/>
                    <a:pt x="90" y="64"/>
                  </a:cubicBezTo>
                  <a:cubicBezTo>
                    <a:pt x="90" y="64"/>
                    <a:pt x="90" y="64"/>
                    <a:pt x="90" y="64"/>
                  </a:cubicBezTo>
                  <a:cubicBezTo>
                    <a:pt x="90" y="65"/>
                    <a:pt x="90" y="66"/>
                    <a:pt x="89" y="66"/>
                  </a:cubicBezTo>
                  <a:cubicBezTo>
                    <a:pt x="89" y="67"/>
                    <a:pt x="89" y="67"/>
                    <a:pt x="89" y="67"/>
                  </a:cubicBezTo>
                  <a:cubicBezTo>
                    <a:pt x="89" y="68"/>
                    <a:pt x="89" y="68"/>
                    <a:pt x="89" y="69"/>
                  </a:cubicBezTo>
                  <a:cubicBezTo>
                    <a:pt x="89" y="69"/>
                    <a:pt x="89" y="70"/>
                    <a:pt x="89" y="70"/>
                  </a:cubicBezTo>
                  <a:cubicBezTo>
                    <a:pt x="89" y="71"/>
                    <a:pt x="88" y="71"/>
                    <a:pt x="88" y="72"/>
                  </a:cubicBezTo>
                  <a:cubicBezTo>
                    <a:pt x="88" y="72"/>
                    <a:pt x="88" y="73"/>
                    <a:pt x="88" y="73"/>
                  </a:cubicBezTo>
                  <a:cubicBezTo>
                    <a:pt x="88" y="74"/>
                    <a:pt x="88" y="74"/>
                    <a:pt x="88" y="75"/>
                  </a:cubicBezTo>
                  <a:cubicBezTo>
                    <a:pt x="88" y="75"/>
                    <a:pt x="88" y="76"/>
                    <a:pt x="88" y="76"/>
                  </a:cubicBezTo>
                  <a:cubicBezTo>
                    <a:pt x="88" y="77"/>
                    <a:pt x="87" y="78"/>
                    <a:pt x="87" y="78"/>
                  </a:cubicBezTo>
                  <a:cubicBezTo>
                    <a:pt x="87" y="79"/>
                    <a:pt x="87" y="79"/>
                    <a:pt x="87" y="79"/>
                  </a:cubicBezTo>
                  <a:cubicBezTo>
                    <a:pt x="87" y="81"/>
                    <a:pt x="87" y="82"/>
                    <a:pt x="87" y="83"/>
                  </a:cubicBezTo>
                  <a:cubicBezTo>
                    <a:pt x="86" y="87"/>
                    <a:pt x="82" y="90"/>
                    <a:pt x="76" y="90"/>
                  </a:cubicBezTo>
                  <a:cubicBezTo>
                    <a:pt x="75" y="90"/>
                    <a:pt x="75" y="90"/>
                    <a:pt x="75" y="90"/>
                  </a:cubicBezTo>
                  <a:cubicBezTo>
                    <a:pt x="74" y="90"/>
                    <a:pt x="72" y="90"/>
                    <a:pt x="71" y="90"/>
                  </a:cubicBezTo>
                  <a:cubicBezTo>
                    <a:pt x="71" y="90"/>
                    <a:pt x="70" y="89"/>
                    <a:pt x="70" y="89"/>
                  </a:cubicBezTo>
                  <a:cubicBezTo>
                    <a:pt x="70" y="89"/>
                    <a:pt x="70" y="89"/>
                    <a:pt x="70" y="89"/>
                  </a:cubicBezTo>
                  <a:cubicBezTo>
                    <a:pt x="69" y="89"/>
                    <a:pt x="69" y="89"/>
                    <a:pt x="69" y="89"/>
                  </a:cubicBezTo>
                  <a:cubicBezTo>
                    <a:pt x="68" y="89"/>
                    <a:pt x="68" y="89"/>
                    <a:pt x="67" y="89"/>
                  </a:cubicBezTo>
                  <a:cubicBezTo>
                    <a:pt x="67" y="89"/>
                    <a:pt x="66" y="89"/>
                    <a:pt x="65" y="89"/>
                  </a:cubicBezTo>
                  <a:cubicBezTo>
                    <a:pt x="65" y="89"/>
                    <a:pt x="64" y="89"/>
                    <a:pt x="64" y="89"/>
                  </a:cubicBezTo>
                  <a:cubicBezTo>
                    <a:pt x="63" y="89"/>
                    <a:pt x="62" y="88"/>
                    <a:pt x="61" y="88"/>
                  </a:cubicBezTo>
                  <a:cubicBezTo>
                    <a:pt x="61" y="88"/>
                    <a:pt x="60" y="88"/>
                    <a:pt x="60" y="88"/>
                  </a:cubicBezTo>
                  <a:cubicBezTo>
                    <a:pt x="27" y="82"/>
                    <a:pt x="9" y="62"/>
                    <a:pt x="6" y="58"/>
                  </a:cubicBezTo>
                  <a:cubicBezTo>
                    <a:pt x="0" y="11"/>
                    <a:pt x="0" y="11"/>
                    <a:pt x="0" y="11"/>
                  </a:cubicBezTo>
                  <a:cubicBezTo>
                    <a:pt x="2" y="7"/>
                    <a:pt x="37" y="0"/>
                    <a:pt x="100" y="0"/>
                  </a:cubicBezTo>
                  <a:cubicBezTo>
                    <a:pt x="163" y="0"/>
                    <a:pt x="199" y="7"/>
                    <a:pt x="200" y="12"/>
                  </a:cubicBezTo>
                  <a:lnTo>
                    <a:pt x="195" y="58"/>
                  </a:lnTo>
                  <a:close/>
                </a:path>
              </a:pathLst>
            </a:custGeom>
            <a:solidFill>
              <a:srgbClr val="F2EFE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166"/>
            <p:cNvSpPr/>
            <p:nvPr/>
          </p:nvSpPr>
          <p:spPr bwMode="auto">
            <a:xfrm>
              <a:off x="3382169" y="625475"/>
              <a:ext cx="469900" cy="334963"/>
            </a:xfrm>
            <a:custGeom>
              <a:avLst/>
              <a:gdLst>
                <a:gd name="T0" fmla="*/ 189 w 212"/>
                <a:gd name="T1" fmla="*/ 34 h 151"/>
                <a:gd name="T2" fmla="*/ 110 w 212"/>
                <a:gd name="T3" fmla="*/ 1 h 151"/>
                <a:gd name="T4" fmla="*/ 106 w 212"/>
                <a:gd name="T5" fmla="*/ 64 h 151"/>
                <a:gd name="T6" fmla="*/ 103 w 212"/>
                <a:gd name="T7" fmla="*/ 1 h 151"/>
                <a:gd name="T8" fmla="*/ 23 w 212"/>
                <a:gd name="T9" fmla="*/ 34 h 151"/>
                <a:gd name="T10" fmla="*/ 6 w 212"/>
                <a:gd name="T11" fmla="*/ 133 h 151"/>
                <a:gd name="T12" fmla="*/ 104 w 212"/>
                <a:gd name="T13" fmla="*/ 147 h 151"/>
                <a:gd name="T14" fmla="*/ 106 w 212"/>
                <a:gd name="T15" fmla="*/ 142 h 151"/>
                <a:gd name="T16" fmla="*/ 108 w 212"/>
                <a:gd name="T17" fmla="*/ 147 h 151"/>
                <a:gd name="T18" fmla="*/ 207 w 212"/>
                <a:gd name="T19" fmla="*/ 133 h 151"/>
                <a:gd name="T20" fmla="*/ 189 w 212"/>
                <a:gd name="T21" fmla="*/ 34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2" h="151">
                  <a:moveTo>
                    <a:pt x="189" y="34"/>
                  </a:moveTo>
                  <a:cubicBezTo>
                    <a:pt x="165" y="0"/>
                    <a:pt x="110" y="1"/>
                    <a:pt x="110" y="1"/>
                  </a:cubicBezTo>
                  <a:cubicBezTo>
                    <a:pt x="110" y="1"/>
                    <a:pt x="108" y="31"/>
                    <a:pt x="106" y="64"/>
                  </a:cubicBezTo>
                  <a:cubicBezTo>
                    <a:pt x="105" y="31"/>
                    <a:pt x="103" y="1"/>
                    <a:pt x="103" y="1"/>
                  </a:cubicBezTo>
                  <a:cubicBezTo>
                    <a:pt x="103" y="1"/>
                    <a:pt x="47" y="0"/>
                    <a:pt x="23" y="34"/>
                  </a:cubicBezTo>
                  <a:cubicBezTo>
                    <a:pt x="0" y="68"/>
                    <a:pt x="6" y="133"/>
                    <a:pt x="6" y="133"/>
                  </a:cubicBezTo>
                  <a:cubicBezTo>
                    <a:pt x="6" y="133"/>
                    <a:pt x="97" y="151"/>
                    <a:pt x="104" y="147"/>
                  </a:cubicBezTo>
                  <a:cubicBezTo>
                    <a:pt x="105" y="147"/>
                    <a:pt x="106" y="145"/>
                    <a:pt x="106" y="142"/>
                  </a:cubicBezTo>
                  <a:cubicBezTo>
                    <a:pt x="107" y="145"/>
                    <a:pt x="107" y="147"/>
                    <a:pt x="108" y="147"/>
                  </a:cubicBezTo>
                  <a:cubicBezTo>
                    <a:pt x="116" y="151"/>
                    <a:pt x="207" y="133"/>
                    <a:pt x="207" y="133"/>
                  </a:cubicBezTo>
                  <a:cubicBezTo>
                    <a:pt x="207" y="133"/>
                    <a:pt x="212" y="68"/>
                    <a:pt x="189" y="34"/>
                  </a:cubicBezTo>
                  <a:close/>
                </a:path>
              </a:pathLst>
            </a:custGeom>
            <a:solidFill>
              <a:srgbClr val="CD1B17"/>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167"/>
            <p:cNvSpPr/>
            <p:nvPr/>
          </p:nvSpPr>
          <p:spPr bwMode="auto">
            <a:xfrm>
              <a:off x="3552031" y="608012"/>
              <a:ext cx="57150" cy="336550"/>
            </a:xfrm>
            <a:custGeom>
              <a:avLst/>
              <a:gdLst>
                <a:gd name="T0" fmla="*/ 0 w 36"/>
                <a:gd name="T1" fmla="*/ 16 h 212"/>
                <a:gd name="T2" fmla="*/ 24 w 36"/>
                <a:gd name="T3" fmla="*/ 212 h 212"/>
                <a:gd name="T4" fmla="*/ 36 w 36"/>
                <a:gd name="T5" fmla="*/ 212 h 212"/>
                <a:gd name="T6" fmla="*/ 22 w 36"/>
                <a:gd name="T7" fmla="*/ 0 h 212"/>
                <a:gd name="T8" fmla="*/ 0 w 36"/>
                <a:gd name="T9" fmla="*/ 16 h 212"/>
              </a:gdLst>
              <a:ahLst/>
              <a:cxnLst>
                <a:cxn ang="0">
                  <a:pos x="T0" y="T1"/>
                </a:cxn>
                <a:cxn ang="0">
                  <a:pos x="T2" y="T3"/>
                </a:cxn>
                <a:cxn ang="0">
                  <a:pos x="T4" y="T5"/>
                </a:cxn>
                <a:cxn ang="0">
                  <a:pos x="T6" y="T7"/>
                </a:cxn>
                <a:cxn ang="0">
                  <a:pos x="T8" y="T9"/>
                </a:cxn>
              </a:cxnLst>
              <a:rect l="0" t="0" r="r" b="b"/>
              <a:pathLst>
                <a:path w="36" h="212">
                  <a:moveTo>
                    <a:pt x="0" y="16"/>
                  </a:moveTo>
                  <a:lnTo>
                    <a:pt x="24" y="212"/>
                  </a:lnTo>
                  <a:lnTo>
                    <a:pt x="36" y="212"/>
                  </a:lnTo>
                  <a:lnTo>
                    <a:pt x="22" y="0"/>
                  </a:lnTo>
                  <a:lnTo>
                    <a:pt x="0" y="16"/>
                  </a:lnTo>
                  <a:close/>
                </a:path>
              </a:pathLst>
            </a:custGeom>
            <a:solidFill>
              <a:srgbClr val="AA110B"/>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168"/>
            <p:cNvSpPr/>
            <p:nvPr/>
          </p:nvSpPr>
          <p:spPr bwMode="auto">
            <a:xfrm>
              <a:off x="3586956" y="608012"/>
              <a:ext cx="58738" cy="336550"/>
            </a:xfrm>
            <a:custGeom>
              <a:avLst/>
              <a:gdLst>
                <a:gd name="T0" fmla="*/ 0 w 37"/>
                <a:gd name="T1" fmla="*/ 0 h 212"/>
                <a:gd name="T2" fmla="*/ 37 w 37"/>
                <a:gd name="T3" fmla="*/ 0 h 212"/>
                <a:gd name="T4" fmla="*/ 37 w 37"/>
                <a:gd name="T5" fmla="*/ 212 h 212"/>
                <a:gd name="T6" fmla="*/ 13 w 37"/>
                <a:gd name="T7" fmla="*/ 212 h 212"/>
                <a:gd name="T8" fmla="*/ 0 w 37"/>
                <a:gd name="T9" fmla="*/ 0 h 212"/>
              </a:gdLst>
              <a:ahLst/>
              <a:cxnLst>
                <a:cxn ang="0">
                  <a:pos x="T0" y="T1"/>
                </a:cxn>
                <a:cxn ang="0">
                  <a:pos x="T2" y="T3"/>
                </a:cxn>
                <a:cxn ang="0">
                  <a:pos x="T4" y="T5"/>
                </a:cxn>
                <a:cxn ang="0">
                  <a:pos x="T6" y="T7"/>
                </a:cxn>
                <a:cxn ang="0">
                  <a:pos x="T8" y="T9"/>
                </a:cxn>
              </a:cxnLst>
              <a:rect l="0" t="0" r="r" b="b"/>
              <a:pathLst>
                <a:path w="37" h="212">
                  <a:moveTo>
                    <a:pt x="0" y="0"/>
                  </a:moveTo>
                  <a:lnTo>
                    <a:pt x="37" y="0"/>
                  </a:lnTo>
                  <a:lnTo>
                    <a:pt x="37" y="212"/>
                  </a:lnTo>
                  <a:lnTo>
                    <a:pt x="13" y="212"/>
                  </a:lnTo>
                  <a:lnTo>
                    <a:pt x="0" y="0"/>
                  </a:lnTo>
                  <a:close/>
                </a:path>
              </a:pathLst>
            </a:custGeom>
            <a:solidFill>
              <a:srgbClr val="C81413"/>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169"/>
            <p:cNvSpPr/>
            <p:nvPr/>
          </p:nvSpPr>
          <p:spPr bwMode="auto">
            <a:xfrm>
              <a:off x="3625056" y="608012"/>
              <a:ext cx="55563" cy="336550"/>
            </a:xfrm>
            <a:custGeom>
              <a:avLst/>
              <a:gdLst>
                <a:gd name="T0" fmla="*/ 35 w 35"/>
                <a:gd name="T1" fmla="*/ 16 h 212"/>
                <a:gd name="T2" fmla="*/ 13 w 35"/>
                <a:gd name="T3" fmla="*/ 212 h 212"/>
                <a:gd name="T4" fmla="*/ 0 w 35"/>
                <a:gd name="T5" fmla="*/ 212 h 212"/>
                <a:gd name="T6" fmla="*/ 13 w 35"/>
                <a:gd name="T7" fmla="*/ 0 h 212"/>
                <a:gd name="T8" fmla="*/ 35 w 35"/>
                <a:gd name="T9" fmla="*/ 16 h 212"/>
              </a:gdLst>
              <a:ahLst/>
              <a:cxnLst>
                <a:cxn ang="0">
                  <a:pos x="T0" y="T1"/>
                </a:cxn>
                <a:cxn ang="0">
                  <a:pos x="T2" y="T3"/>
                </a:cxn>
                <a:cxn ang="0">
                  <a:pos x="T4" y="T5"/>
                </a:cxn>
                <a:cxn ang="0">
                  <a:pos x="T6" y="T7"/>
                </a:cxn>
                <a:cxn ang="0">
                  <a:pos x="T8" y="T9"/>
                </a:cxn>
              </a:cxnLst>
              <a:rect l="0" t="0" r="r" b="b"/>
              <a:pathLst>
                <a:path w="35" h="212">
                  <a:moveTo>
                    <a:pt x="35" y="16"/>
                  </a:moveTo>
                  <a:lnTo>
                    <a:pt x="13" y="212"/>
                  </a:lnTo>
                  <a:lnTo>
                    <a:pt x="0" y="212"/>
                  </a:lnTo>
                  <a:lnTo>
                    <a:pt x="13" y="0"/>
                  </a:lnTo>
                  <a:lnTo>
                    <a:pt x="35" y="16"/>
                  </a:lnTo>
                  <a:close/>
                </a:path>
              </a:pathLst>
            </a:custGeom>
            <a:solidFill>
              <a:srgbClr val="AA110B"/>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170"/>
            <p:cNvSpPr/>
            <p:nvPr/>
          </p:nvSpPr>
          <p:spPr bwMode="auto">
            <a:xfrm>
              <a:off x="3256756" y="917575"/>
              <a:ext cx="714375" cy="106363"/>
            </a:xfrm>
            <a:custGeom>
              <a:avLst/>
              <a:gdLst>
                <a:gd name="T0" fmla="*/ 263 w 322"/>
                <a:gd name="T1" fmla="*/ 0 h 48"/>
                <a:gd name="T2" fmla="*/ 162 w 322"/>
                <a:gd name="T3" fmla="*/ 11 h 48"/>
                <a:gd name="T4" fmla="*/ 62 w 322"/>
                <a:gd name="T5" fmla="*/ 0 h 48"/>
                <a:gd name="T6" fmla="*/ 12 w 322"/>
                <a:gd name="T7" fmla="*/ 32 h 48"/>
                <a:gd name="T8" fmla="*/ 162 w 322"/>
                <a:gd name="T9" fmla="*/ 40 h 48"/>
                <a:gd name="T10" fmla="*/ 312 w 322"/>
                <a:gd name="T11" fmla="*/ 32 h 48"/>
                <a:gd name="T12" fmla="*/ 263 w 322"/>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322" h="48">
                  <a:moveTo>
                    <a:pt x="263" y="0"/>
                  </a:moveTo>
                  <a:cubicBezTo>
                    <a:pt x="162" y="11"/>
                    <a:pt x="162" y="11"/>
                    <a:pt x="162" y="11"/>
                  </a:cubicBezTo>
                  <a:cubicBezTo>
                    <a:pt x="62" y="0"/>
                    <a:pt x="62" y="0"/>
                    <a:pt x="62" y="0"/>
                  </a:cubicBezTo>
                  <a:cubicBezTo>
                    <a:pt x="62" y="0"/>
                    <a:pt x="0" y="19"/>
                    <a:pt x="12" y="32"/>
                  </a:cubicBezTo>
                  <a:cubicBezTo>
                    <a:pt x="27" y="48"/>
                    <a:pt x="125" y="40"/>
                    <a:pt x="162" y="40"/>
                  </a:cubicBezTo>
                  <a:cubicBezTo>
                    <a:pt x="198" y="40"/>
                    <a:pt x="304" y="42"/>
                    <a:pt x="312" y="32"/>
                  </a:cubicBezTo>
                  <a:cubicBezTo>
                    <a:pt x="322" y="19"/>
                    <a:pt x="263" y="0"/>
                    <a:pt x="263" y="0"/>
                  </a:cubicBezTo>
                  <a:close/>
                </a:path>
              </a:pathLst>
            </a:custGeom>
            <a:solidFill>
              <a:srgbClr val="AA1207"/>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171"/>
            <p:cNvSpPr/>
            <p:nvPr/>
          </p:nvSpPr>
          <p:spPr bwMode="auto">
            <a:xfrm>
              <a:off x="3288506" y="915987"/>
              <a:ext cx="650875" cy="90488"/>
            </a:xfrm>
            <a:custGeom>
              <a:avLst/>
              <a:gdLst>
                <a:gd name="T0" fmla="*/ 246 w 294"/>
                <a:gd name="T1" fmla="*/ 0 h 41"/>
                <a:gd name="T2" fmla="*/ 153 w 294"/>
                <a:gd name="T3" fmla="*/ 12 h 41"/>
                <a:gd name="T4" fmla="*/ 50 w 294"/>
                <a:gd name="T5" fmla="*/ 0 h 41"/>
                <a:gd name="T6" fmla="*/ 10 w 294"/>
                <a:gd name="T7" fmla="*/ 30 h 41"/>
                <a:gd name="T8" fmla="*/ 146 w 294"/>
                <a:gd name="T9" fmla="*/ 25 h 41"/>
                <a:gd name="T10" fmla="*/ 285 w 294"/>
                <a:gd name="T11" fmla="*/ 30 h 41"/>
                <a:gd name="T12" fmla="*/ 246 w 294"/>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294" h="41">
                  <a:moveTo>
                    <a:pt x="246" y="0"/>
                  </a:moveTo>
                  <a:cubicBezTo>
                    <a:pt x="153" y="12"/>
                    <a:pt x="153" y="12"/>
                    <a:pt x="153" y="12"/>
                  </a:cubicBezTo>
                  <a:cubicBezTo>
                    <a:pt x="50" y="0"/>
                    <a:pt x="50" y="0"/>
                    <a:pt x="50" y="0"/>
                  </a:cubicBezTo>
                  <a:cubicBezTo>
                    <a:pt x="50" y="0"/>
                    <a:pt x="0" y="17"/>
                    <a:pt x="10" y="30"/>
                  </a:cubicBezTo>
                  <a:cubicBezTo>
                    <a:pt x="18" y="41"/>
                    <a:pt x="100" y="25"/>
                    <a:pt x="146" y="25"/>
                  </a:cubicBezTo>
                  <a:cubicBezTo>
                    <a:pt x="192" y="25"/>
                    <a:pt x="280" y="38"/>
                    <a:pt x="285" y="30"/>
                  </a:cubicBezTo>
                  <a:cubicBezTo>
                    <a:pt x="294" y="15"/>
                    <a:pt x="246" y="0"/>
                    <a:pt x="246" y="0"/>
                  </a:cubicBezTo>
                  <a:close/>
                </a:path>
              </a:pathLst>
            </a:custGeom>
            <a:solidFill>
              <a:srgbClr val="DB0811"/>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172"/>
            <p:cNvSpPr/>
            <p:nvPr/>
          </p:nvSpPr>
          <p:spPr bwMode="auto">
            <a:xfrm>
              <a:off x="3393281" y="871537"/>
              <a:ext cx="447675" cy="79375"/>
            </a:xfrm>
            <a:custGeom>
              <a:avLst/>
              <a:gdLst>
                <a:gd name="T0" fmla="*/ 0 w 202"/>
                <a:gd name="T1" fmla="*/ 0 h 36"/>
                <a:gd name="T2" fmla="*/ 101 w 202"/>
                <a:gd name="T3" fmla="*/ 16 h 36"/>
                <a:gd name="T4" fmla="*/ 202 w 202"/>
                <a:gd name="T5" fmla="*/ 2 h 36"/>
                <a:gd name="T6" fmla="*/ 202 w 202"/>
                <a:gd name="T7" fmla="*/ 21 h 36"/>
                <a:gd name="T8" fmla="*/ 99 w 202"/>
                <a:gd name="T9" fmla="*/ 36 h 36"/>
                <a:gd name="T10" fmla="*/ 1 w 202"/>
                <a:gd name="T11" fmla="*/ 21 h 36"/>
                <a:gd name="T12" fmla="*/ 0 w 202"/>
                <a:gd name="T13" fmla="*/ 12 h 36"/>
                <a:gd name="T14" fmla="*/ 0 w 202"/>
                <a:gd name="T15" fmla="*/ 0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2" h="36">
                  <a:moveTo>
                    <a:pt x="0" y="0"/>
                  </a:moveTo>
                  <a:cubicBezTo>
                    <a:pt x="0" y="0"/>
                    <a:pt x="42" y="16"/>
                    <a:pt x="101" y="16"/>
                  </a:cubicBezTo>
                  <a:cubicBezTo>
                    <a:pt x="161" y="16"/>
                    <a:pt x="202" y="2"/>
                    <a:pt x="202" y="2"/>
                  </a:cubicBezTo>
                  <a:cubicBezTo>
                    <a:pt x="202" y="21"/>
                    <a:pt x="202" y="21"/>
                    <a:pt x="202" y="21"/>
                  </a:cubicBezTo>
                  <a:cubicBezTo>
                    <a:pt x="202" y="21"/>
                    <a:pt x="151" y="36"/>
                    <a:pt x="99" y="36"/>
                  </a:cubicBezTo>
                  <a:cubicBezTo>
                    <a:pt x="48" y="36"/>
                    <a:pt x="1" y="21"/>
                    <a:pt x="1" y="21"/>
                  </a:cubicBezTo>
                  <a:cubicBezTo>
                    <a:pt x="1" y="21"/>
                    <a:pt x="0" y="17"/>
                    <a:pt x="0" y="12"/>
                  </a:cubicBezTo>
                  <a:cubicBezTo>
                    <a:pt x="0" y="7"/>
                    <a:pt x="0" y="0"/>
                    <a:pt x="0" y="0"/>
                  </a:cubicBezTo>
                  <a:close/>
                </a:path>
              </a:pathLst>
            </a:custGeom>
            <a:solidFill>
              <a:srgbClr val="EAA52A"/>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173"/>
            <p:cNvSpPr/>
            <p:nvPr/>
          </p:nvSpPr>
          <p:spPr bwMode="auto">
            <a:xfrm>
              <a:off x="3510756" y="739775"/>
              <a:ext cx="207963" cy="227013"/>
            </a:xfrm>
            <a:custGeom>
              <a:avLst/>
              <a:gdLst>
                <a:gd name="T0" fmla="*/ 14 w 94"/>
                <a:gd name="T1" fmla="*/ 98 h 102"/>
                <a:gd name="T2" fmla="*/ 82 w 94"/>
                <a:gd name="T3" fmla="*/ 98 h 102"/>
                <a:gd name="T4" fmla="*/ 93 w 94"/>
                <a:gd name="T5" fmla="*/ 44 h 102"/>
                <a:gd name="T6" fmla="*/ 48 w 94"/>
                <a:gd name="T7" fmla="*/ 0 h 102"/>
                <a:gd name="T8" fmla="*/ 1 w 94"/>
                <a:gd name="T9" fmla="*/ 48 h 102"/>
                <a:gd name="T10" fmla="*/ 14 w 94"/>
                <a:gd name="T11" fmla="*/ 98 h 102"/>
              </a:gdLst>
              <a:ahLst/>
              <a:cxnLst>
                <a:cxn ang="0">
                  <a:pos x="T0" y="T1"/>
                </a:cxn>
                <a:cxn ang="0">
                  <a:pos x="T2" y="T3"/>
                </a:cxn>
                <a:cxn ang="0">
                  <a:pos x="T4" y="T5"/>
                </a:cxn>
                <a:cxn ang="0">
                  <a:pos x="T6" y="T7"/>
                </a:cxn>
                <a:cxn ang="0">
                  <a:pos x="T8" y="T9"/>
                </a:cxn>
                <a:cxn ang="0">
                  <a:pos x="T10" y="T11"/>
                </a:cxn>
              </a:cxnLst>
              <a:rect l="0" t="0" r="r" b="b"/>
              <a:pathLst>
                <a:path w="94" h="102">
                  <a:moveTo>
                    <a:pt x="14" y="98"/>
                  </a:moveTo>
                  <a:cubicBezTo>
                    <a:pt x="14" y="98"/>
                    <a:pt x="77" y="102"/>
                    <a:pt x="82" y="98"/>
                  </a:cubicBezTo>
                  <a:cubicBezTo>
                    <a:pt x="86" y="94"/>
                    <a:pt x="94" y="56"/>
                    <a:pt x="93" y="44"/>
                  </a:cubicBezTo>
                  <a:cubicBezTo>
                    <a:pt x="91" y="32"/>
                    <a:pt x="60" y="0"/>
                    <a:pt x="48" y="0"/>
                  </a:cubicBezTo>
                  <a:cubicBezTo>
                    <a:pt x="37" y="0"/>
                    <a:pt x="0" y="37"/>
                    <a:pt x="1" y="48"/>
                  </a:cubicBezTo>
                  <a:cubicBezTo>
                    <a:pt x="2" y="59"/>
                    <a:pt x="14" y="98"/>
                    <a:pt x="14" y="98"/>
                  </a:cubicBezTo>
                  <a:close/>
                </a:path>
              </a:pathLst>
            </a:custGeom>
            <a:solidFill>
              <a:srgbClr val="CB8A1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174"/>
            <p:cNvSpPr/>
            <p:nvPr/>
          </p:nvSpPr>
          <p:spPr bwMode="auto">
            <a:xfrm>
              <a:off x="3528219" y="760412"/>
              <a:ext cx="173038" cy="185738"/>
            </a:xfrm>
            <a:custGeom>
              <a:avLst/>
              <a:gdLst>
                <a:gd name="T0" fmla="*/ 12 w 78"/>
                <a:gd name="T1" fmla="*/ 81 h 84"/>
                <a:gd name="T2" fmla="*/ 68 w 78"/>
                <a:gd name="T3" fmla="*/ 81 h 84"/>
                <a:gd name="T4" fmla="*/ 77 w 78"/>
                <a:gd name="T5" fmla="*/ 36 h 84"/>
                <a:gd name="T6" fmla="*/ 40 w 78"/>
                <a:gd name="T7" fmla="*/ 0 h 84"/>
                <a:gd name="T8" fmla="*/ 1 w 78"/>
                <a:gd name="T9" fmla="*/ 39 h 84"/>
                <a:gd name="T10" fmla="*/ 12 w 78"/>
                <a:gd name="T11" fmla="*/ 81 h 84"/>
              </a:gdLst>
              <a:ahLst/>
              <a:cxnLst>
                <a:cxn ang="0">
                  <a:pos x="T0" y="T1"/>
                </a:cxn>
                <a:cxn ang="0">
                  <a:pos x="T2" y="T3"/>
                </a:cxn>
                <a:cxn ang="0">
                  <a:pos x="T4" y="T5"/>
                </a:cxn>
                <a:cxn ang="0">
                  <a:pos x="T6" y="T7"/>
                </a:cxn>
                <a:cxn ang="0">
                  <a:pos x="T8" y="T9"/>
                </a:cxn>
                <a:cxn ang="0">
                  <a:pos x="T10" y="T11"/>
                </a:cxn>
              </a:cxnLst>
              <a:rect l="0" t="0" r="r" b="b"/>
              <a:pathLst>
                <a:path w="78" h="84">
                  <a:moveTo>
                    <a:pt x="12" y="81"/>
                  </a:moveTo>
                  <a:cubicBezTo>
                    <a:pt x="12" y="81"/>
                    <a:pt x="64" y="84"/>
                    <a:pt x="68" y="81"/>
                  </a:cubicBezTo>
                  <a:cubicBezTo>
                    <a:pt x="71" y="77"/>
                    <a:pt x="78" y="46"/>
                    <a:pt x="77" y="36"/>
                  </a:cubicBezTo>
                  <a:cubicBezTo>
                    <a:pt x="75" y="26"/>
                    <a:pt x="49" y="0"/>
                    <a:pt x="40" y="0"/>
                  </a:cubicBezTo>
                  <a:cubicBezTo>
                    <a:pt x="31" y="0"/>
                    <a:pt x="0" y="30"/>
                    <a:pt x="1" y="39"/>
                  </a:cubicBezTo>
                  <a:cubicBezTo>
                    <a:pt x="2" y="48"/>
                    <a:pt x="12" y="81"/>
                    <a:pt x="12" y="81"/>
                  </a:cubicBezTo>
                  <a:close/>
                </a:path>
              </a:pathLst>
            </a:custGeom>
            <a:solidFill>
              <a:srgbClr val="F8AF2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175"/>
            <p:cNvSpPr/>
            <p:nvPr/>
          </p:nvSpPr>
          <p:spPr bwMode="auto">
            <a:xfrm>
              <a:off x="3580606" y="803275"/>
              <a:ext cx="17463" cy="25400"/>
            </a:xfrm>
            <a:custGeom>
              <a:avLst/>
              <a:gdLst>
                <a:gd name="T0" fmla="*/ 11 w 11"/>
                <a:gd name="T1" fmla="*/ 0 h 16"/>
                <a:gd name="T2" fmla="*/ 11 w 11"/>
                <a:gd name="T3" fmla="*/ 4 h 16"/>
                <a:gd name="T4" fmla="*/ 6 w 11"/>
                <a:gd name="T5" fmla="*/ 4 h 16"/>
                <a:gd name="T6" fmla="*/ 6 w 11"/>
                <a:gd name="T7" fmla="*/ 7 h 16"/>
                <a:gd name="T8" fmla="*/ 10 w 11"/>
                <a:gd name="T9" fmla="*/ 7 h 16"/>
                <a:gd name="T10" fmla="*/ 11 w 11"/>
                <a:gd name="T11" fmla="*/ 11 h 16"/>
                <a:gd name="T12" fmla="*/ 6 w 11"/>
                <a:gd name="T13" fmla="*/ 11 h 16"/>
                <a:gd name="T14" fmla="*/ 6 w 11"/>
                <a:gd name="T15" fmla="*/ 16 h 16"/>
                <a:gd name="T16" fmla="*/ 0 w 11"/>
                <a:gd name="T17" fmla="*/ 16 h 16"/>
                <a:gd name="T18" fmla="*/ 0 w 11"/>
                <a:gd name="T19" fmla="*/ 0 h 16"/>
                <a:gd name="T20" fmla="*/ 11 w 11"/>
                <a:gd name="T21"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16">
                  <a:moveTo>
                    <a:pt x="11" y="0"/>
                  </a:moveTo>
                  <a:lnTo>
                    <a:pt x="11" y="4"/>
                  </a:lnTo>
                  <a:lnTo>
                    <a:pt x="6" y="4"/>
                  </a:lnTo>
                  <a:lnTo>
                    <a:pt x="6" y="7"/>
                  </a:lnTo>
                  <a:lnTo>
                    <a:pt x="10" y="7"/>
                  </a:lnTo>
                  <a:lnTo>
                    <a:pt x="11" y="11"/>
                  </a:lnTo>
                  <a:lnTo>
                    <a:pt x="6" y="11"/>
                  </a:lnTo>
                  <a:lnTo>
                    <a:pt x="6" y="16"/>
                  </a:lnTo>
                  <a:lnTo>
                    <a:pt x="0" y="16"/>
                  </a:lnTo>
                  <a:lnTo>
                    <a:pt x="0" y="0"/>
                  </a:lnTo>
                  <a:lnTo>
                    <a:pt x="11" y="0"/>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Rectangle 176"/>
            <p:cNvSpPr>
              <a:spLocks noChangeArrowheads="1"/>
            </p:cNvSpPr>
            <p:nvPr/>
          </p:nvSpPr>
          <p:spPr bwMode="auto">
            <a:xfrm>
              <a:off x="3602831" y="803275"/>
              <a:ext cx="9525" cy="25400"/>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8" name="Freeform 177"/>
            <p:cNvSpPr>
              <a:spLocks noEditPoints="1"/>
            </p:cNvSpPr>
            <p:nvPr/>
          </p:nvSpPr>
          <p:spPr bwMode="auto">
            <a:xfrm>
              <a:off x="3617119" y="803275"/>
              <a:ext cx="22225" cy="25400"/>
            </a:xfrm>
            <a:custGeom>
              <a:avLst/>
              <a:gdLst>
                <a:gd name="T0" fmla="*/ 5 w 14"/>
                <a:gd name="T1" fmla="*/ 11 h 16"/>
                <a:gd name="T2" fmla="*/ 4 w 14"/>
                <a:gd name="T3" fmla="*/ 11 h 16"/>
                <a:gd name="T4" fmla="*/ 5 w 14"/>
                <a:gd name="T5" fmla="*/ 16 h 16"/>
                <a:gd name="T6" fmla="*/ 0 w 14"/>
                <a:gd name="T7" fmla="*/ 16 h 16"/>
                <a:gd name="T8" fmla="*/ 0 w 14"/>
                <a:gd name="T9" fmla="*/ 0 h 16"/>
                <a:gd name="T10" fmla="*/ 8 w 14"/>
                <a:gd name="T11" fmla="*/ 0 h 16"/>
                <a:gd name="T12" fmla="*/ 11 w 14"/>
                <a:gd name="T13" fmla="*/ 0 h 16"/>
                <a:gd name="T14" fmla="*/ 12 w 14"/>
                <a:gd name="T15" fmla="*/ 9 h 16"/>
                <a:gd name="T16" fmla="*/ 9 w 14"/>
                <a:gd name="T17" fmla="*/ 9 h 16"/>
                <a:gd name="T18" fmla="*/ 14 w 14"/>
                <a:gd name="T19" fmla="*/ 15 h 16"/>
                <a:gd name="T20" fmla="*/ 8 w 14"/>
                <a:gd name="T21" fmla="*/ 16 h 16"/>
                <a:gd name="T22" fmla="*/ 5 w 14"/>
                <a:gd name="T23" fmla="*/ 11 h 16"/>
                <a:gd name="T24" fmla="*/ 4 w 14"/>
                <a:gd name="T25" fmla="*/ 7 h 16"/>
                <a:gd name="T26" fmla="*/ 7 w 14"/>
                <a:gd name="T27" fmla="*/ 7 h 16"/>
                <a:gd name="T28" fmla="*/ 7 w 14"/>
                <a:gd name="T29" fmla="*/ 4 h 16"/>
                <a:gd name="T30" fmla="*/ 4 w 14"/>
                <a:gd name="T31" fmla="*/ 4 h 16"/>
                <a:gd name="T32" fmla="*/ 4 w 14"/>
                <a:gd name="T33" fmla="*/ 7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 h="16">
                  <a:moveTo>
                    <a:pt x="5" y="11"/>
                  </a:moveTo>
                  <a:lnTo>
                    <a:pt x="4" y="11"/>
                  </a:lnTo>
                  <a:lnTo>
                    <a:pt x="5" y="16"/>
                  </a:lnTo>
                  <a:lnTo>
                    <a:pt x="0" y="16"/>
                  </a:lnTo>
                  <a:lnTo>
                    <a:pt x="0" y="0"/>
                  </a:lnTo>
                  <a:lnTo>
                    <a:pt x="8" y="0"/>
                  </a:lnTo>
                  <a:lnTo>
                    <a:pt x="11" y="0"/>
                  </a:lnTo>
                  <a:lnTo>
                    <a:pt x="12" y="9"/>
                  </a:lnTo>
                  <a:lnTo>
                    <a:pt x="9" y="9"/>
                  </a:lnTo>
                  <a:lnTo>
                    <a:pt x="14" y="15"/>
                  </a:lnTo>
                  <a:lnTo>
                    <a:pt x="8" y="16"/>
                  </a:lnTo>
                  <a:lnTo>
                    <a:pt x="5" y="11"/>
                  </a:lnTo>
                  <a:close/>
                  <a:moveTo>
                    <a:pt x="4" y="7"/>
                  </a:moveTo>
                  <a:lnTo>
                    <a:pt x="7" y="7"/>
                  </a:lnTo>
                  <a:lnTo>
                    <a:pt x="7" y="4"/>
                  </a:lnTo>
                  <a:lnTo>
                    <a:pt x="4" y="4"/>
                  </a:lnTo>
                  <a:lnTo>
                    <a:pt x="4" y="7"/>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178"/>
            <p:cNvSpPr/>
            <p:nvPr/>
          </p:nvSpPr>
          <p:spPr bwMode="auto">
            <a:xfrm>
              <a:off x="3640931" y="803275"/>
              <a:ext cx="15875" cy="25400"/>
            </a:xfrm>
            <a:custGeom>
              <a:avLst/>
              <a:gdLst>
                <a:gd name="T0" fmla="*/ 10 w 10"/>
                <a:gd name="T1" fmla="*/ 16 h 16"/>
                <a:gd name="T2" fmla="*/ 0 w 10"/>
                <a:gd name="T3" fmla="*/ 16 h 16"/>
                <a:gd name="T4" fmla="*/ 0 w 10"/>
                <a:gd name="T5" fmla="*/ 0 h 16"/>
                <a:gd name="T6" fmla="*/ 0 w 10"/>
                <a:gd name="T7" fmla="*/ 0 h 16"/>
                <a:gd name="T8" fmla="*/ 10 w 10"/>
                <a:gd name="T9" fmla="*/ 0 h 16"/>
                <a:gd name="T10" fmla="*/ 10 w 10"/>
                <a:gd name="T11" fmla="*/ 4 h 16"/>
                <a:gd name="T12" fmla="*/ 4 w 10"/>
                <a:gd name="T13" fmla="*/ 4 h 16"/>
                <a:gd name="T14" fmla="*/ 4 w 10"/>
                <a:gd name="T15" fmla="*/ 5 h 16"/>
                <a:gd name="T16" fmla="*/ 8 w 10"/>
                <a:gd name="T17" fmla="*/ 5 h 16"/>
                <a:gd name="T18" fmla="*/ 8 w 10"/>
                <a:gd name="T19" fmla="*/ 9 h 16"/>
                <a:gd name="T20" fmla="*/ 4 w 10"/>
                <a:gd name="T21" fmla="*/ 9 h 16"/>
                <a:gd name="T22" fmla="*/ 4 w 10"/>
                <a:gd name="T23" fmla="*/ 12 h 16"/>
                <a:gd name="T24" fmla="*/ 10 w 10"/>
                <a:gd name="T25" fmla="*/ 12 h 16"/>
                <a:gd name="T26" fmla="*/ 10 w 10"/>
                <a:gd name="T2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6">
                  <a:moveTo>
                    <a:pt x="10" y="16"/>
                  </a:moveTo>
                  <a:lnTo>
                    <a:pt x="0" y="16"/>
                  </a:lnTo>
                  <a:lnTo>
                    <a:pt x="0" y="0"/>
                  </a:lnTo>
                  <a:lnTo>
                    <a:pt x="0" y="0"/>
                  </a:lnTo>
                  <a:lnTo>
                    <a:pt x="10" y="0"/>
                  </a:lnTo>
                  <a:lnTo>
                    <a:pt x="10" y="4"/>
                  </a:lnTo>
                  <a:lnTo>
                    <a:pt x="4" y="4"/>
                  </a:lnTo>
                  <a:lnTo>
                    <a:pt x="4" y="5"/>
                  </a:lnTo>
                  <a:lnTo>
                    <a:pt x="8" y="5"/>
                  </a:lnTo>
                  <a:lnTo>
                    <a:pt x="8" y="9"/>
                  </a:lnTo>
                  <a:lnTo>
                    <a:pt x="4" y="9"/>
                  </a:lnTo>
                  <a:lnTo>
                    <a:pt x="4" y="12"/>
                  </a:lnTo>
                  <a:lnTo>
                    <a:pt x="10" y="12"/>
                  </a:lnTo>
                  <a:lnTo>
                    <a:pt x="10" y="16"/>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179"/>
            <p:cNvSpPr/>
            <p:nvPr/>
          </p:nvSpPr>
          <p:spPr bwMode="auto">
            <a:xfrm>
              <a:off x="3569494" y="844550"/>
              <a:ext cx="47625" cy="61913"/>
            </a:xfrm>
            <a:custGeom>
              <a:avLst/>
              <a:gdLst>
                <a:gd name="T0" fmla="*/ 24 w 30"/>
                <a:gd name="T1" fmla="*/ 0 h 39"/>
                <a:gd name="T2" fmla="*/ 27 w 30"/>
                <a:gd name="T3" fmla="*/ 3 h 39"/>
                <a:gd name="T4" fmla="*/ 28 w 30"/>
                <a:gd name="T5" fmla="*/ 17 h 39"/>
                <a:gd name="T6" fmla="*/ 16 w 30"/>
                <a:gd name="T7" fmla="*/ 28 h 39"/>
                <a:gd name="T8" fmla="*/ 30 w 30"/>
                <a:gd name="T9" fmla="*/ 27 h 39"/>
                <a:gd name="T10" fmla="*/ 30 w 30"/>
                <a:gd name="T11" fmla="*/ 39 h 39"/>
                <a:gd name="T12" fmla="*/ 2 w 30"/>
                <a:gd name="T13" fmla="*/ 39 h 39"/>
                <a:gd name="T14" fmla="*/ 0 w 30"/>
                <a:gd name="T15" fmla="*/ 29 h 39"/>
                <a:gd name="T16" fmla="*/ 16 w 30"/>
                <a:gd name="T17" fmla="*/ 15 h 39"/>
                <a:gd name="T18" fmla="*/ 16 w 30"/>
                <a:gd name="T19" fmla="*/ 11 h 39"/>
                <a:gd name="T20" fmla="*/ 2 w 30"/>
                <a:gd name="T21" fmla="*/ 11 h 39"/>
                <a:gd name="T22" fmla="*/ 2 w 30"/>
                <a:gd name="T23" fmla="*/ 0 h 39"/>
                <a:gd name="T24" fmla="*/ 24 w 30"/>
                <a:gd name="T25"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 h="39">
                  <a:moveTo>
                    <a:pt x="24" y="0"/>
                  </a:moveTo>
                  <a:lnTo>
                    <a:pt x="27" y="3"/>
                  </a:lnTo>
                  <a:lnTo>
                    <a:pt x="28" y="17"/>
                  </a:lnTo>
                  <a:lnTo>
                    <a:pt x="16" y="28"/>
                  </a:lnTo>
                  <a:lnTo>
                    <a:pt x="30" y="27"/>
                  </a:lnTo>
                  <a:lnTo>
                    <a:pt x="30" y="39"/>
                  </a:lnTo>
                  <a:lnTo>
                    <a:pt x="2" y="39"/>
                  </a:lnTo>
                  <a:lnTo>
                    <a:pt x="0" y="29"/>
                  </a:lnTo>
                  <a:lnTo>
                    <a:pt x="16" y="15"/>
                  </a:lnTo>
                  <a:lnTo>
                    <a:pt x="16" y="11"/>
                  </a:lnTo>
                  <a:lnTo>
                    <a:pt x="2" y="11"/>
                  </a:lnTo>
                  <a:lnTo>
                    <a:pt x="2" y="0"/>
                  </a:lnTo>
                  <a:lnTo>
                    <a:pt x="24" y="0"/>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180"/>
            <p:cNvSpPr/>
            <p:nvPr/>
          </p:nvSpPr>
          <p:spPr bwMode="auto">
            <a:xfrm>
              <a:off x="3623469" y="844550"/>
              <a:ext cx="41275" cy="65088"/>
            </a:xfrm>
            <a:custGeom>
              <a:avLst/>
              <a:gdLst>
                <a:gd name="T0" fmla="*/ 26 w 26"/>
                <a:gd name="T1" fmla="*/ 0 h 41"/>
                <a:gd name="T2" fmla="*/ 26 w 26"/>
                <a:gd name="T3" fmla="*/ 10 h 41"/>
                <a:gd name="T4" fmla="*/ 12 w 26"/>
                <a:gd name="T5" fmla="*/ 10 h 41"/>
                <a:gd name="T6" fmla="*/ 12 w 26"/>
                <a:gd name="T7" fmla="*/ 15 h 41"/>
                <a:gd name="T8" fmla="*/ 26 w 26"/>
                <a:gd name="T9" fmla="*/ 15 h 41"/>
                <a:gd name="T10" fmla="*/ 26 w 26"/>
                <a:gd name="T11" fmla="*/ 28 h 41"/>
                <a:gd name="T12" fmla="*/ 24 w 26"/>
                <a:gd name="T13" fmla="*/ 39 h 41"/>
                <a:gd name="T14" fmla="*/ 0 w 26"/>
                <a:gd name="T15" fmla="*/ 41 h 41"/>
                <a:gd name="T16" fmla="*/ 0 w 26"/>
                <a:gd name="T17" fmla="*/ 29 h 41"/>
                <a:gd name="T18" fmla="*/ 14 w 26"/>
                <a:gd name="T19" fmla="*/ 29 h 41"/>
                <a:gd name="T20" fmla="*/ 14 w 26"/>
                <a:gd name="T21" fmla="*/ 24 h 41"/>
                <a:gd name="T22" fmla="*/ 1 w 26"/>
                <a:gd name="T23" fmla="*/ 24 h 41"/>
                <a:gd name="T24" fmla="*/ 0 w 26"/>
                <a:gd name="T25" fmla="*/ 20 h 41"/>
                <a:gd name="T26" fmla="*/ 1 w 26"/>
                <a:gd name="T27" fmla="*/ 0 h 41"/>
                <a:gd name="T28" fmla="*/ 26 w 26"/>
                <a:gd name="T29"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 h="41">
                  <a:moveTo>
                    <a:pt x="26" y="0"/>
                  </a:moveTo>
                  <a:lnTo>
                    <a:pt x="26" y="10"/>
                  </a:lnTo>
                  <a:lnTo>
                    <a:pt x="12" y="10"/>
                  </a:lnTo>
                  <a:lnTo>
                    <a:pt x="12" y="15"/>
                  </a:lnTo>
                  <a:lnTo>
                    <a:pt x="26" y="15"/>
                  </a:lnTo>
                  <a:lnTo>
                    <a:pt x="26" y="28"/>
                  </a:lnTo>
                  <a:lnTo>
                    <a:pt x="24" y="39"/>
                  </a:lnTo>
                  <a:lnTo>
                    <a:pt x="0" y="41"/>
                  </a:lnTo>
                  <a:lnTo>
                    <a:pt x="0" y="29"/>
                  </a:lnTo>
                  <a:lnTo>
                    <a:pt x="14" y="29"/>
                  </a:lnTo>
                  <a:lnTo>
                    <a:pt x="14" y="24"/>
                  </a:lnTo>
                  <a:lnTo>
                    <a:pt x="1" y="24"/>
                  </a:lnTo>
                  <a:lnTo>
                    <a:pt x="0" y="20"/>
                  </a:lnTo>
                  <a:lnTo>
                    <a:pt x="1" y="0"/>
                  </a:lnTo>
                  <a:lnTo>
                    <a:pt x="26" y="0"/>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pic>
        <p:nvPicPr>
          <p:cNvPr id="62" name="Picture 10"/>
          <p:cNvPicPr>
            <a:picLocks noChangeAspect="1"/>
          </p:cNvPicPr>
          <p:nvPr/>
        </p:nvPicPr>
        <p:blipFill>
          <a:blip r:embed="rId3" cstate="print"/>
          <a:stretch>
            <a:fillRect/>
          </a:stretch>
        </p:blipFill>
        <p:spPr>
          <a:xfrm>
            <a:off x="2882124" y="1345651"/>
            <a:ext cx="4359574" cy="3024336"/>
          </a:xfrm>
          <a:prstGeom prst="rect">
            <a:avLst/>
          </a:prstGeom>
          <a:noFill/>
          <a:ln w="9525">
            <a:noFill/>
          </a:ln>
        </p:spPr>
      </p:pic>
      <p:pic>
        <p:nvPicPr>
          <p:cNvPr id="65" name="Picture 9" descr="http://www.xcitc.edu.cn/bwk/upfile/2010427/201042714534883584.jpg"/>
          <p:cNvPicPr>
            <a:picLocks noChangeAspect="1"/>
          </p:cNvPicPr>
          <p:nvPr/>
        </p:nvPicPr>
        <p:blipFill>
          <a:blip r:embed="rId4" cstate="print"/>
          <a:stretch>
            <a:fillRect/>
          </a:stretch>
        </p:blipFill>
        <p:spPr>
          <a:xfrm>
            <a:off x="6262968" y="3546468"/>
            <a:ext cx="4248472" cy="2829594"/>
          </a:xfrm>
          <a:prstGeom prst="rect">
            <a:avLst/>
          </a:prstGeom>
          <a:noFill/>
          <a:ln w="9525">
            <a:noFill/>
          </a:ln>
        </p:spPr>
      </p:pic>
      <p:sp>
        <p:nvSpPr>
          <p:cNvPr id="67" name="文本框 7"/>
          <p:cNvSpPr txBox="1"/>
          <p:nvPr/>
        </p:nvSpPr>
        <p:spPr>
          <a:xfrm>
            <a:off x="8049998" y="1742702"/>
            <a:ext cx="3878766" cy="1200329"/>
          </a:xfrm>
          <a:prstGeom prst="rect">
            <a:avLst/>
          </a:prstGeom>
          <a:solidFill>
            <a:srgbClr val="FFC000"/>
          </a:solid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宿舍、实验室违规使用“电炉”、“热得快”、“电热杯”等大功率电器。</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KSO_Shape"/>
          <p:cNvSpPr/>
          <p:nvPr/>
        </p:nvSpPr>
        <p:spPr bwMode="auto">
          <a:xfrm>
            <a:off x="3052838" y="3336924"/>
            <a:ext cx="1076172" cy="843815"/>
          </a:xfrm>
          <a:custGeom>
            <a:avLst/>
            <a:gdLst>
              <a:gd name="T0" fmla="*/ 1009661 w 2006600"/>
              <a:gd name="T1" fmla="*/ 391160 h 1387475"/>
              <a:gd name="T2" fmla="*/ 1011251 w 2006600"/>
              <a:gd name="T3" fmla="*/ 509270 h 1387475"/>
              <a:gd name="T4" fmla="*/ 1084401 w 2006600"/>
              <a:gd name="T5" fmla="*/ 630555 h 1387475"/>
              <a:gd name="T6" fmla="*/ 1213209 w 2006600"/>
              <a:gd name="T7" fmla="*/ 691833 h 1387475"/>
              <a:gd name="T8" fmla="*/ 1322616 w 2006600"/>
              <a:gd name="T9" fmla="*/ 683895 h 1387475"/>
              <a:gd name="T10" fmla="*/ 1373821 w 2006600"/>
              <a:gd name="T11" fmla="*/ 722948 h 1387475"/>
              <a:gd name="T12" fmla="*/ 1348695 w 2006600"/>
              <a:gd name="T13" fmla="*/ 830580 h 1387475"/>
              <a:gd name="T14" fmla="*/ 1289857 w 2006600"/>
              <a:gd name="T15" fmla="*/ 930276 h 1387475"/>
              <a:gd name="T16" fmla="*/ 1172499 w 2006600"/>
              <a:gd name="T17" fmla="*/ 1024573 h 1387475"/>
              <a:gd name="T18" fmla="*/ 1069135 w 2006600"/>
              <a:gd name="T19" fmla="*/ 1059498 h 1387475"/>
              <a:gd name="T20" fmla="*/ 955912 w 2006600"/>
              <a:gd name="T21" fmla="*/ 1062356 h 1387475"/>
              <a:gd name="T22" fmla="*/ 850321 w 2006600"/>
              <a:gd name="T23" fmla="*/ 1032511 h 1387475"/>
              <a:gd name="T24" fmla="*/ 740914 w 2006600"/>
              <a:gd name="T25" fmla="*/ 956628 h 1387475"/>
              <a:gd name="T26" fmla="*/ 664902 w 2006600"/>
              <a:gd name="T27" fmla="*/ 847408 h 1387475"/>
              <a:gd name="T28" fmla="*/ 634688 w 2006600"/>
              <a:gd name="T29" fmla="*/ 741998 h 1387475"/>
              <a:gd name="T30" fmla="*/ 637550 w 2006600"/>
              <a:gd name="T31" fmla="*/ 628968 h 1387475"/>
              <a:gd name="T32" fmla="*/ 672535 w 2006600"/>
              <a:gd name="T33" fmla="*/ 525780 h 1387475"/>
              <a:gd name="T34" fmla="*/ 767312 w 2006600"/>
              <a:gd name="T35" fmla="*/ 408623 h 1387475"/>
              <a:gd name="T36" fmla="*/ 867178 w 2006600"/>
              <a:gd name="T37" fmla="*/ 349885 h 1387475"/>
              <a:gd name="T38" fmla="*/ 974676 w 2006600"/>
              <a:gd name="T39" fmla="*/ 324803 h 1387475"/>
              <a:gd name="T40" fmla="*/ 889318 w 2006600"/>
              <a:gd name="T41" fmla="*/ 202109 h 1387475"/>
              <a:gd name="T42" fmla="*/ 752158 w 2006600"/>
              <a:gd name="T43" fmla="*/ 256364 h 1387475"/>
              <a:gd name="T44" fmla="*/ 637858 w 2006600"/>
              <a:gd name="T45" fmla="*/ 346155 h 1387475"/>
              <a:gd name="T46" fmla="*/ 553720 w 2006600"/>
              <a:gd name="T47" fmla="*/ 464501 h 1387475"/>
              <a:gd name="T48" fmla="*/ 506412 w 2006600"/>
              <a:gd name="T49" fmla="*/ 604740 h 1387475"/>
              <a:gd name="T50" fmla="*/ 502602 w 2006600"/>
              <a:gd name="T51" fmla="*/ 758304 h 1387475"/>
              <a:gd name="T52" fmla="*/ 543242 w 2006600"/>
              <a:gd name="T53" fmla="*/ 901399 h 1387475"/>
              <a:gd name="T54" fmla="*/ 621665 w 2006600"/>
              <a:gd name="T55" fmla="*/ 1023552 h 1387475"/>
              <a:gd name="T56" fmla="*/ 731203 w 2006600"/>
              <a:gd name="T57" fmla="*/ 1118737 h 1387475"/>
              <a:gd name="T58" fmla="*/ 865188 w 2006600"/>
              <a:gd name="T59" fmla="*/ 1179338 h 1387475"/>
              <a:gd name="T60" fmla="*/ 1016317 w 2006600"/>
              <a:gd name="T61" fmla="*/ 1198058 h 1387475"/>
              <a:gd name="T62" fmla="*/ 1164907 w 2006600"/>
              <a:gd name="T63" fmla="*/ 1171723 h 1387475"/>
              <a:gd name="T64" fmla="*/ 1295400 w 2006600"/>
              <a:gd name="T65" fmla="*/ 1105094 h 1387475"/>
              <a:gd name="T66" fmla="*/ 1400175 w 2006600"/>
              <a:gd name="T67" fmla="*/ 1005150 h 1387475"/>
              <a:gd name="T68" fmla="*/ 1473200 w 2006600"/>
              <a:gd name="T69" fmla="*/ 878554 h 1387475"/>
              <a:gd name="T70" fmla="*/ 1506537 w 2006600"/>
              <a:gd name="T71" fmla="*/ 732605 h 1387475"/>
              <a:gd name="T72" fmla="*/ 1495107 w 2006600"/>
              <a:gd name="T73" fmla="*/ 580309 h 1387475"/>
              <a:gd name="T74" fmla="*/ 1441133 w 2006600"/>
              <a:gd name="T75" fmla="*/ 442926 h 1387475"/>
              <a:gd name="T76" fmla="*/ 1351280 w 2006600"/>
              <a:gd name="T77" fmla="*/ 329022 h 1387475"/>
              <a:gd name="T78" fmla="*/ 1232853 w 2006600"/>
              <a:gd name="T79" fmla="*/ 244625 h 1387475"/>
              <a:gd name="T80" fmla="*/ 1092517 w 2006600"/>
              <a:gd name="T81" fmla="*/ 197349 h 1387475"/>
              <a:gd name="T82" fmla="*/ 1067117 w 2006600"/>
              <a:gd name="T83" fmla="*/ 2221 h 1387475"/>
              <a:gd name="T84" fmla="*/ 1316355 w 2006600"/>
              <a:gd name="T85" fmla="*/ 48227 h 1387475"/>
              <a:gd name="T86" fmla="*/ 1546543 w 2006600"/>
              <a:gd name="T87" fmla="*/ 149440 h 1387475"/>
              <a:gd name="T88" fmla="*/ 1745297 w 2006600"/>
              <a:gd name="T89" fmla="*/ 297611 h 1387475"/>
              <a:gd name="T90" fmla="*/ 1900555 w 2006600"/>
              <a:gd name="T91" fmla="*/ 485442 h 1387475"/>
              <a:gd name="T92" fmla="*/ 2000885 w 2006600"/>
              <a:gd name="T93" fmla="*/ 704684 h 1387475"/>
              <a:gd name="T94" fmla="*/ 1921510 w 2006600"/>
              <a:gd name="T95" fmla="*/ 911552 h 1387475"/>
              <a:gd name="T96" fmla="*/ 1774507 w 2006600"/>
              <a:gd name="T97" fmla="*/ 1088913 h 1387475"/>
              <a:gd name="T98" fmla="*/ 1582103 w 2006600"/>
              <a:gd name="T99" fmla="*/ 1231055 h 1387475"/>
              <a:gd name="T100" fmla="*/ 1356677 w 2006600"/>
              <a:gd name="T101" fmla="*/ 1331316 h 1387475"/>
              <a:gd name="T102" fmla="*/ 1109345 w 2006600"/>
              <a:gd name="T103" fmla="*/ 1382399 h 1387475"/>
              <a:gd name="T104" fmla="*/ 852805 w 2006600"/>
              <a:gd name="T105" fmla="*/ 1377639 h 1387475"/>
              <a:gd name="T106" fmla="*/ 611187 w 2006600"/>
              <a:gd name="T107" fmla="*/ 1317990 h 1387475"/>
              <a:gd name="T108" fmla="*/ 397510 w 2006600"/>
              <a:gd name="T109" fmla="*/ 1210114 h 1387475"/>
              <a:gd name="T110" fmla="*/ 216852 w 2006600"/>
              <a:gd name="T111" fmla="*/ 1061309 h 1387475"/>
              <a:gd name="T112" fmla="*/ 75882 w 2006600"/>
              <a:gd name="T113" fmla="*/ 879189 h 1387475"/>
              <a:gd name="T114" fmla="*/ 22225 w 2006600"/>
              <a:gd name="T115" fmla="*/ 666610 h 1387475"/>
              <a:gd name="T116" fmla="*/ 140970 w 2006600"/>
              <a:gd name="T117" fmla="*/ 451810 h 1387475"/>
              <a:gd name="T118" fmla="*/ 302260 w 2006600"/>
              <a:gd name="T119" fmla="*/ 270324 h 1387475"/>
              <a:gd name="T120" fmla="*/ 500380 w 2006600"/>
              <a:gd name="T121" fmla="*/ 128817 h 1387475"/>
              <a:gd name="T122" fmla="*/ 728980 w 2006600"/>
              <a:gd name="T123" fmla="*/ 36487 h 1387475"/>
              <a:gd name="T124" fmla="*/ 981393 w 2006600"/>
              <a:gd name="T125" fmla="*/ 317 h 1387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06600" h="1387475">
                <a:moveTo>
                  <a:pt x="1003300" y="323850"/>
                </a:moveTo>
                <a:lnTo>
                  <a:pt x="1019520" y="324168"/>
                </a:lnTo>
                <a:lnTo>
                  <a:pt x="1035740" y="325120"/>
                </a:lnTo>
                <a:lnTo>
                  <a:pt x="1031924" y="332423"/>
                </a:lnTo>
                <a:lnTo>
                  <a:pt x="1028425" y="339090"/>
                </a:lnTo>
                <a:lnTo>
                  <a:pt x="1025245" y="346075"/>
                </a:lnTo>
                <a:lnTo>
                  <a:pt x="1022065" y="353378"/>
                </a:lnTo>
                <a:lnTo>
                  <a:pt x="1019202" y="360680"/>
                </a:lnTo>
                <a:lnTo>
                  <a:pt x="1016658" y="367983"/>
                </a:lnTo>
                <a:lnTo>
                  <a:pt x="1014113" y="375285"/>
                </a:lnTo>
                <a:lnTo>
                  <a:pt x="1011887" y="383223"/>
                </a:lnTo>
                <a:lnTo>
                  <a:pt x="1009661" y="391160"/>
                </a:lnTo>
                <a:lnTo>
                  <a:pt x="1008071" y="398780"/>
                </a:lnTo>
                <a:lnTo>
                  <a:pt x="1006480" y="406718"/>
                </a:lnTo>
                <a:lnTo>
                  <a:pt x="1005526" y="414655"/>
                </a:lnTo>
                <a:lnTo>
                  <a:pt x="1004572" y="422910"/>
                </a:lnTo>
                <a:lnTo>
                  <a:pt x="1003618" y="430848"/>
                </a:lnTo>
                <a:lnTo>
                  <a:pt x="1003300" y="439103"/>
                </a:lnTo>
                <a:lnTo>
                  <a:pt x="1003300" y="447358"/>
                </a:lnTo>
                <a:lnTo>
                  <a:pt x="1003618" y="460058"/>
                </a:lnTo>
                <a:lnTo>
                  <a:pt x="1004572" y="472758"/>
                </a:lnTo>
                <a:lnTo>
                  <a:pt x="1006162" y="485140"/>
                </a:lnTo>
                <a:lnTo>
                  <a:pt x="1008389" y="497205"/>
                </a:lnTo>
                <a:lnTo>
                  <a:pt x="1011251" y="509270"/>
                </a:lnTo>
                <a:lnTo>
                  <a:pt x="1014432" y="521018"/>
                </a:lnTo>
                <a:lnTo>
                  <a:pt x="1018248" y="532448"/>
                </a:lnTo>
                <a:lnTo>
                  <a:pt x="1022701" y="543560"/>
                </a:lnTo>
                <a:lnTo>
                  <a:pt x="1027471" y="554673"/>
                </a:lnTo>
                <a:lnTo>
                  <a:pt x="1033196" y="565150"/>
                </a:lnTo>
                <a:lnTo>
                  <a:pt x="1038921" y="575628"/>
                </a:lnTo>
                <a:lnTo>
                  <a:pt x="1045600" y="585470"/>
                </a:lnTo>
                <a:lnTo>
                  <a:pt x="1052597" y="595313"/>
                </a:lnTo>
                <a:lnTo>
                  <a:pt x="1059594" y="604838"/>
                </a:lnTo>
                <a:lnTo>
                  <a:pt x="1067545" y="613728"/>
                </a:lnTo>
                <a:lnTo>
                  <a:pt x="1075814" y="622300"/>
                </a:lnTo>
                <a:lnTo>
                  <a:pt x="1084401" y="630555"/>
                </a:lnTo>
                <a:lnTo>
                  <a:pt x="1093306" y="638175"/>
                </a:lnTo>
                <a:lnTo>
                  <a:pt x="1102848" y="645478"/>
                </a:lnTo>
                <a:lnTo>
                  <a:pt x="1112389" y="652463"/>
                </a:lnTo>
                <a:lnTo>
                  <a:pt x="1122566" y="658813"/>
                </a:lnTo>
                <a:lnTo>
                  <a:pt x="1132744" y="664845"/>
                </a:lnTo>
                <a:lnTo>
                  <a:pt x="1143557" y="670243"/>
                </a:lnTo>
                <a:lnTo>
                  <a:pt x="1154689" y="675323"/>
                </a:lnTo>
                <a:lnTo>
                  <a:pt x="1165820" y="679450"/>
                </a:lnTo>
                <a:lnTo>
                  <a:pt x="1177270" y="683578"/>
                </a:lnTo>
                <a:lnTo>
                  <a:pt x="1189037" y="686753"/>
                </a:lnTo>
                <a:lnTo>
                  <a:pt x="1201123" y="689610"/>
                </a:lnTo>
                <a:lnTo>
                  <a:pt x="1213209" y="691833"/>
                </a:lnTo>
                <a:lnTo>
                  <a:pt x="1225613" y="693420"/>
                </a:lnTo>
                <a:lnTo>
                  <a:pt x="1238016" y="694055"/>
                </a:lnTo>
                <a:lnTo>
                  <a:pt x="1251056" y="694690"/>
                </a:lnTo>
                <a:lnTo>
                  <a:pt x="1259325" y="694690"/>
                </a:lnTo>
                <a:lnTo>
                  <a:pt x="1267276" y="694055"/>
                </a:lnTo>
                <a:lnTo>
                  <a:pt x="1275545" y="693420"/>
                </a:lnTo>
                <a:lnTo>
                  <a:pt x="1283815" y="692468"/>
                </a:lnTo>
                <a:lnTo>
                  <a:pt x="1291766" y="691198"/>
                </a:lnTo>
                <a:lnTo>
                  <a:pt x="1299399" y="689928"/>
                </a:lnTo>
                <a:lnTo>
                  <a:pt x="1307350" y="688023"/>
                </a:lnTo>
                <a:lnTo>
                  <a:pt x="1315301" y="686118"/>
                </a:lnTo>
                <a:lnTo>
                  <a:pt x="1322616" y="683895"/>
                </a:lnTo>
                <a:lnTo>
                  <a:pt x="1330249" y="681355"/>
                </a:lnTo>
                <a:lnTo>
                  <a:pt x="1337564" y="678815"/>
                </a:lnTo>
                <a:lnTo>
                  <a:pt x="1345197" y="675958"/>
                </a:lnTo>
                <a:lnTo>
                  <a:pt x="1352194" y="672783"/>
                </a:lnTo>
                <a:lnTo>
                  <a:pt x="1359509" y="669608"/>
                </a:lnTo>
                <a:lnTo>
                  <a:pt x="1366188" y="666115"/>
                </a:lnTo>
                <a:lnTo>
                  <a:pt x="1372867" y="661988"/>
                </a:lnTo>
                <a:lnTo>
                  <a:pt x="1374139" y="678498"/>
                </a:lnTo>
                <a:lnTo>
                  <a:pt x="1374775" y="694690"/>
                </a:lnTo>
                <a:lnTo>
                  <a:pt x="1374457" y="704215"/>
                </a:lnTo>
                <a:lnTo>
                  <a:pt x="1374139" y="713740"/>
                </a:lnTo>
                <a:lnTo>
                  <a:pt x="1373821" y="722948"/>
                </a:lnTo>
                <a:lnTo>
                  <a:pt x="1372549" y="732790"/>
                </a:lnTo>
                <a:lnTo>
                  <a:pt x="1371595" y="741998"/>
                </a:lnTo>
                <a:lnTo>
                  <a:pt x="1370640" y="751205"/>
                </a:lnTo>
                <a:lnTo>
                  <a:pt x="1368732" y="760413"/>
                </a:lnTo>
                <a:lnTo>
                  <a:pt x="1366824" y="769303"/>
                </a:lnTo>
                <a:lnTo>
                  <a:pt x="1365234" y="778193"/>
                </a:lnTo>
                <a:lnTo>
                  <a:pt x="1363007" y="787083"/>
                </a:lnTo>
                <a:lnTo>
                  <a:pt x="1360463" y="795973"/>
                </a:lnTo>
                <a:lnTo>
                  <a:pt x="1357919" y="804863"/>
                </a:lnTo>
                <a:lnTo>
                  <a:pt x="1355056" y="813435"/>
                </a:lnTo>
                <a:lnTo>
                  <a:pt x="1351876" y="822008"/>
                </a:lnTo>
                <a:lnTo>
                  <a:pt x="1348695" y="830580"/>
                </a:lnTo>
                <a:lnTo>
                  <a:pt x="1345515" y="839153"/>
                </a:lnTo>
                <a:lnTo>
                  <a:pt x="1342017" y="847408"/>
                </a:lnTo>
                <a:lnTo>
                  <a:pt x="1337882" y="855663"/>
                </a:lnTo>
                <a:lnTo>
                  <a:pt x="1334065" y="863283"/>
                </a:lnTo>
                <a:lnTo>
                  <a:pt x="1329931" y="871538"/>
                </a:lnTo>
                <a:lnTo>
                  <a:pt x="1325478" y="879158"/>
                </a:lnTo>
                <a:lnTo>
                  <a:pt x="1321026" y="886778"/>
                </a:lnTo>
                <a:lnTo>
                  <a:pt x="1316255" y="894398"/>
                </a:lnTo>
                <a:lnTo>
                  <a:pt x="1311166" y="901700"/>
                </a:lnTo>
                <a:lnTo>
                  <a:pt x="1306396" y="909320"/>
                </a:lnTo>
                <a:lnTo>
                  <a:pt x="1300989" y="916305"/>
                </a:lnTo>
                <a:lnTo>
                  <a:pt x="1289857" y="930276"/>
                </a:lnTo>
                <a:lnTo>
                  <a:pt x="1278090" y="943928"/>
                </a:lnTo>
                <a:lnTo>
                  <a:pt x="1266004" y="956628"/>
                </a:lnTo>
                <a:lnTo>
                  <a:pt x="1252964" y="969011"/>
                </a:lnTo>
                <a:lnTo>
                  <a:pt x="1239606" y="980758"/>
                </a:lnTo>
                <a:lnTo>
                  <a:pt x="1225295" y="991553"/>
                </a:lnTo>
                <a:lnTo>
                  <a:pt x="1218297" y="996951"/>
                </a:lnTo>
                <a:lnTo>
                  <a:pt x="1210983" y="1002031"/>
                </a:lnTo>
                <a:lnTo>
                  <a:pt x="1203667" y="1006793"/>
                </a:lnTo>
                <a:lnTo>
                  <a:pt x="1195716" y="1011873"/>
                </a:lnTo>
                <a:lnTo>
                  <a:pt x="1188083" y="1016318"/>
                </a:lnTo>
                <a:lnTo>
                  <a:pt x="1180450" y="1020763"/>
                </a:lnTo>
                <a:lnTo>
                  <a:pt x="1172499" y="1024573"/>
                </a:lnTo>
                <a:lnTo>
                  <a:pt x="1164230" y="1029018"/>
                </a:lnTo>
                <a:lnTo>
                  <a:pt x="1155961" y="1032511"/>
                </a:lnTo>
                <a:lnTo>
                  <a:pt x="1148010" y="1036003"/>
                </a:lnTo>
                <a:lnTo>
                  <a:pt x="1139423" y="1039813"/>
                </a:lnTo>
                <a:lnTo>
                  <a:pt x="1131154" y="1042988"/>
                </a:lnTo>
                <a:lnTo>
                  <a:pt x="1122566" y="1046163"/>
                </a:lnTo>
                <a:lnTo>
                  <a:pt x="1113661" y="1048703"/>
                </a:lnTo>
                <a:lnTo>
                  <a:pt x="1105074" y="1051561"/>
                </a:lnTo>
                <a:lnTo>
                  <a:pt x="1096169" y="1053466"/>
                </a:lnTo>
                <a:lnTo>
                  <a:pt x="1087264" y="1056006"/>
                </a:lnTo>
                <a:lnTo>
                  <a:pt x="1078358" y="1057911"/>
                </a:lnTo>
                <a:lnTo>
                  <a:pt x="1069135" y="1059498"/>
                </a:lnTo>
                <a:lnTo>
                  <a:pt x="1059594" y="1061086"/>
                </a:lnTo>
                <a:lnTo>
                  <a:pt x="1050370" y="1062356"/>
                </a:lnTo>
                <a:lnTo>
                  <a:pt x="1041147" y="1063626"/>
                </a:lnTo>
                <a:lnTo>
                  <a:pt x="1031924" y="1064261"/>
                </a:lnTo>
                <a:lnTo>
                  <a:pt x="1022383" y="1064896"/>
                </a:lnTo>
                <a:lnTo>
                  <a:pt x="1012841" y="1065213"/>
                </a:lnTo>
                <a:lnTo>
                  <a:pt x="1003300" y="1065213"/>
                </a:lnTo>
                <a:lnTo>
                  <a:pt x="993759" y="1065213"/>
                </a:lnTo>
                <a:lnTo>
                  <a:pt x="984218" y="1064896"/>
                </a:lnTo>
                <a:lnTo>
                  <a:pt x="974676" y="1064261"/>
                </a:lnTo>
                <a:lnTo>
                  <a:pt x="965135" y="1063626"/>
                </a:lnTo>
                <a:lnTo>
                  <a:pt x="955912" y="1062356"/>
                </a:lnTo>
                <a:lnTo>
                  <a:pt x="946688" y="1061086"/>
                </a:lnTo>
                <a:lnTo>
                  <a:pt x="937783" y="1059498"/>
                </a:lnTo>
                <a:lnTo>
                  <a:pt x="928560" y="1057911"/>
                </a:lnTo>
                <a:lnTo>
                  <a:pt x="919655" y="1056006"/>
                </a:lnTo>
                <a:lnTo>
                  <a:pt x="910750" y="1053466"/>
                </a:lnTo>
                <a:lnTo>
                  <a:pt x="901526" y="1051561"/>
                </a:lnTo>
                <a:lnTo>
                  <a:pt x="892621" y="1048703"/>
                </a:lnTo>
                <a:lnTo>
                  <a:pt x="884034" y="1046163"/>
                </a:lnTo>
                <a:lnTo>
                  <a:pt x="875765" y="1042988"/>
                </a:lnTo>
                <a:lnTo>
                  <a:pt x="867178" y="1039813"/>
                </a:lnTo>
                <a:lnTo>
                  <a:pt x="858908" y="1036003"/>
                </a:lnTo>
                <a:lnTo>
                  <a:pt x="850321" y="1032511"/>
                </a:lnTo>
                <a:lnTo>
                  <a:pt x="842370" y="1029018"/>
                </a:lnTo>
                <a:lnTo>
                  <a:pt x="834101" y="1024573"/>
                </a:lnTo>
                <a:lnTo>
                  <a:pt x="826468" y="1020763"/>
                </a:lnTo>
                <a:lnTo>
                  <a:pt x="818517" y="1016318"/>
                </a:lnTo>
                <a:lnTo>
                  <a:pt x="810566" y="1011873"/>
                </a:lnTo>
                <a:lnTo>
                  <a:pt x="803251" y="1006793"/>
                </a:lnTo>
                <a:lnTo>
                  <a:pt x="795618" y="1002031"/>
                </a:lnTo>
                <a:lnTo>
                  <a:pt x="788303" y="996951"/>
                </a:lnTo>
                <a:lnTo>
                  <a:pt x="780988" y="991553"/>
                </a:lnTo>
                <a:lnTo>
                  <a:pt x="767312" y="980758"/>
                </a:lnTo>
                <a:lnTo>
                  <a:pt x="753636" y="969011"/>
                </a:lnTo>
                <a:lnTo>
                  <a:pt x="740914" y="956628"/>
                </a:lnTo>
                <a:lnTo>
                  <a:pt x="728192" y="943928"/>
                </a:lnTo>
                <a:lnTo>
                  <a:pt x="716743" y="930276"/>
                </a:lnTo>
                <a:lnTo>
                  <a:pt x="705929" y="916305"/>
                </a:lnTo>
                <a:lnTo>
                  <a:pt x="700523" y="909320"/>
                </a:lnTo>
                <a:lnTo>
                  <a:pt x="695434" y="901700"/>
                </a:lnTo>
                <a:lnTo>
                  <a:pt x="690345" y="894398"/>
                </a:lnTo>
                <a:lnTo>
                  <a:pt x="685893" y="886778"/>
                </a:lnTo>
                <a:lnTo>
                  <a:pt x="681122" y="879158"/>
                </a:lnTo>
                <a:lnTo>
                  <a:pt x="676669" y="871538"/>
                </a:lnTo>
                <a:lnTo>
                  <a:pt x="672535" y="863283"/>
                </a:lnTo>
                <a:lnTo>
                  <a:pt x="668718" y="855663"/>
                </a:lnTo>
                <a:lnTo>
                  <a:pt x="664902" y="847408"/>
                </a:lnTo>
                <a:lnTo>
                  <a:pt x="661085" y="839153"/>
                </a:lnTo>
                <a:lnTo>
                  <a:pt x="657587" y="830580"/>
                </a:lnTo>
                <a:lnTo>
                  <a:pt x="654406" y="822008"/>
                </a:lnTo>
                <a:lnTo>
                  <a:pt x="651544" y="813435"/>
                </a:lnTo>
                <a:lnTo>
                  <a:pt x="648682" y="804863"/>
                </a:lnTo>
                <a:lnTo>
                  <a:pt x="645819" y="795973"/>
                </a:lnTo>
                <a:lnTo>
                  <a:pt x="643593" y="787083"/>
                </a:lnTo>
                <a:lnTo>
                  <a:pt x="641367" y="778193"/>
                </a:lnTo>
                <a:lnTo>
                  <a:pt x="639458" y="769303"/>
                </a:lnTo>
                <a:lnTo>
                  <a:pt x="637550" y="760413"/>
                </a:lnTo>
                <a:lnTo>
                  <a:pt x="636278" y="751205"/>
                </a:lnTo>
                <a:lnTo>
                  <a:pt x="634688" y="741998"/>
                </a:lnTo>
                <a:lnTo>
                  <a:pt x="633734" y="732790"/>
                </a:lnTo>
                <a:lnTo>
                  <a:pt x="633097" y="722948"/>
                </a:lnTo>
                <a:lnTo>
                  <a:pt x="632143" y="713740"/>
                </a:lnTo>
                <a:lnTo>
                  <a:pt x="631825" y="704215"/>
                </a:lnTo>
                <a:lnTo>
                  <a:pt x="631825" y="694690"/>
                </a:lnTo>
                <a:lnTo>
                  <a:pt x="631825" y="684848"/>
                </a:lnTo>
                <a:lnTo>
                  <a:pt x="632143" y="675640"/>
                </a:lnTo>
                <a:lnTo>
                  <a:pt x="633097" y="666115"/>
                </a:lnTo>
                <a:lnTo>
                  <a:pt x="633734" y="656908"/>
                </a:lnTo>
                <a:lnTo>
                  <a:pt x="634688" y="647383"/>
                </a:lnTo>
                <a:lnTo>
                  <a:pt x="636278" y="638175"/>
                </a:lnTo>
                <a:lnTo>
                  <a:pt x="637550" y="628968"/>
                </a:lnTo>
                <a:lnTo>
                  <a:pt x="639458" y="620078"/>
                </a:lnTo>
                <a:lnTo>
                  <a:pt x="641367" y="610870"/>
                </a:lnTo>
                <a:lnTo>
                  <a:pt x="643593" y="601980"/>
                </a:lnTo>
                <a:lnTo>
                  <a:pt x="645819" y="593090"/>
                </a:lnTo>
                <a:lnTo>
                  <a:pt x="648682" y="584518"/>
                </a:lnTo>
                <a:lnTo>
                  <a:pt x="651544" y="575628"/>
                </a:lnTo>
                <a:lnTo>
                  <a:pt x="654406" y="567055"/>
                </a:lnTo>
                <a:lnTo>
                  <a:pt x="657587" y="558800"/>
                </a:lnTo>
                <a:lnTo>
                  <a:pt x="661085" y="550228"/>
                </a:lnTo>
                <a:lnTo>
                  <a:pt x="664902" y="541973"/>
                </a:lnTo>
                <a:lnTo>
                  <a:pt x="668718" y="534035"/>
                </a:lnTo>
                <a:lnTo>
                  <a:pt x="672535" y="525780"/>
                </a:lnTo>
                <a:lnTo>
                  <a:pt x="676669" y="517843"/>
                </a:lnTo>
                <a:lnTo>
                  <a:pt x="681122" y="509905"/>
                </a:lnTo>
                <a:lnTo>
                  <a:pt x="685893" y="502603"/>
                </a:lnTo>
                <a:lnTo>
                  <a:pt x="690345" y="494665"/>
                </a:lnTo>
                <a:lnTo>
                  <a:pt x="695434" y="487363"/>
                </a:lnTo>
                <a:lnTo>
                  <a:pt x="700523" y="480060"/>
                </a:lnTo>
                <a:lnTo>
                  <a:pt x="705929" y="472758"/>
                </a:lnTo>
                <a:lnTo>
                  <a:pt x="716743" y="458788"/>
                </a:lnTo>
                <a:lnTo>
                  <a:pt x="728192" y="445135"/>
                </a:lnTo>
                <a:lnTo>
                  <a:pt x="740914" y="432435"/>
                </a:lnTo>
                <a:lnTo>
                  <a:pt x="753636" y="420370"/>
                </a:lnTo>
                <a:lnTo>
                  <a:pt x="767312" y="408623"/>
                </a:lnTo>
                <a:lnTo>
                  <a:pt x="780988" y="397510"/>
                </a:lnTo>
                <a:lnTo>
                  <a:pt x="788303" y="392113"/>
                </a:lnTo>
                <a:lnTo>
                  <a:pt x="795618" y="387033"/>
                </a:lnTo>
                <a:lnTo>
                  <a:pt x="803251" y="382270"/>
                </a:lnTo>
                <a:lnTo>
                  <a:pt x="810566" y="377508"/>
                </a:lnTo>
                <a:lnTo>
                  <a:pt x="818517" y="373063"/>
                </a:lnTo>
                <a:lnTo>
                  <a:pt x="826468" y="368618"/>
                </a:lnTo>
                <a:lnTo>
                  <a:pt x="834101" y="364490"/>
                </a:lnTo>
                <a:lnTo>
                  <a:pt x="842370" y="360363"/>
                </a:lnTo>
                <a:lnTo>
                  <a:pt x="850321" y="356553"/>
                </a:lnTo>
                <a:lnTo>
                  <a:pt x="858908" y="353060"/>
                </a:lnTo>
                <a:lnTo>
                  <a:pt x="867178" y="349885"/>
                </a:lnTo>
                <a:lnTo>
                  <a:pt x="875765" y="346710"/>
                </a:lnTo>
                <a:lnTo>
                  <a:pt x="884034" y="343218"/>
                </a:lnTo>
                <a:lnTo>
                  <a:pt x="892621" y="340360"/>
                </a:lnTo>
                <a:lnTo>
                  <a:pt x="901526" y="338138"/>
                </a:lnTo>
                <a:lnTo>
                  <a:pt x="910750" y="335598"/>
                </a:lnTo>
                <a:lnTo>
                  <a:pt x="919655" y="333375"/>
                </a:lnTo>
                <a:lnTo>
                  <a:pt x="928560" y="331470"/>
                </a:lnTo>
                <a:lnTo>
                  <a:pt x="937783" y="329883"/>
                </a:lnTo>
                <a:lnTo>
                  <a:pt x="946688" y="327978"/>
                </a:lnTo>
                <a:lnTo>
                  <a:pt x="955912" y="327025"/>
                </a:lnTo>
                <a:lnTo>
                  <a:pt x="965135" y="326073"/>
                </a:lnTo>
                <a:lnTo>
                  <a:pt x="974676" y="324803"/>
                </a:lnTo>
                <a:lnTo>
                  <a:pt x="984218" y="324485"/>
                </a:lnTo>
                <a:lnTo>
                  <a:pt x="993759" y="324168"/>
                </a:lnTo>
                <a:lnTo>
                  <a:pt x="1003300" y="323850"/>
                </a:lnTo>
                <a:close/>
                <a:moveTo>
                  <a:pt x="990283" y="189417"/>
                </a:moveTo>
                <a:lnTo>
                  <a:pt x="977265" y="190052"/>
                </a:lnTo>
                <a:lnTo>
                  <a:pt x="964565" y="190687"/>
                </a:lnTo>
                <a:lnTo>
                  <a:pt x="951865" y="191956"/>
                </a:lnTo>
                <a:lnTo>
                  <a:pt x="939165" y="193225"/>
                </a:lnTo>
                <a:lnTo>
                  <a:pt x="926465" y="195129"/>
                </a:lnTo>
                <a:lnTo>
                  <a:pt x="914083" y="197349"/>
                </a:lnTo>
                <a:lnTo>
                  <a:pt x="901383" y="199888"/>
                </a:lnTo>
                <a:lnTo>
                  <a:pt x="889318" y="202109"/>
                </a:lnTo>
                <a:lnTo>
                  <a:pt x="877253" y="205282"/>
                </a:lnTo>
                <a:lnTo>
                  <a:pt x="865188" y="208772"/>
                </a:lnTo>
                <a:lnTo>
                  <a:pt x="853440" y="212262"/>
                </a:lnTo>
                <a:lnTo>
                  <a:pt x="841693" y="216069"/>
                </a:lnTo>
                <a:lnTo>
                  <a:pt x="829945" y="219877"/>
                </a:lnTo>
                <a:lnTo>
                  <a:pt x="818515" y="224319"/>
                </a:lnTo>
                <a:lnTo>
                  <a:pt x="807085" y="228760"/>
                </a:lnTo>
                <a:lnTo>
                  <a:pt x="795655" y="233837"/>
                </a:lnTo>
                <a:lnTo>
                  <a:pt x="784543" y="239231"/>
                </a:lnTo>
                <a:lnTo>
                  <a:pt x="773748" y="244625"/>
                </a:lnTo>
                <a:lnTo>
                  <a:pt x="762953" y="250336"/>
                </a:lnTo>
                <a:lnTo>
                  <a:pt x="752158" y="256364"/>
                </a:lnTo>
                <a:lnTo>
                  <a:pt x="741680" y="262392"/>
                </a:lnTo>
                <a:lnTo>
                  <a:pt x="731203" y="269055"/>
                </a:lnTo>
                <a:lnTo>
                  <a:pt x="721360" y="275401"/>
                </a:lnTo>
                <a:lnTo>
                  <a:pt x="711200" y="282698"/>
                </a:lnTo>
                <a:lnTo>
                  <a:pt x="701358" y="289679"/>
                </a:lnTo>
                <a:lnTo>
                  <a:pt x="691833" y="297293"/>
                </a:lnTo>
                <a:lnTo>
                  <a:pt x="682308" y="304591"/>
                </a:lnTo>
                <a:lnTo>
                  <a:pt x="673100" y="312523"/>
                </a:lnTo>
                <a:lnTo>
                  <a:pt x="663893" y="320772"/>
                </a:lnTo>
                <a:lnTo>
                  <a:pt x="655003" y="329022"/>
                </a:lnTo>
                <a:lnTo>
                  <a:pt x="646430" y="337588"/>
                </a:lnTo>
                <a:lnTo>
                  <a:pt x="637858" y="346155"/>
                </a:lnTo>
                <a:lnTo>
                  <a:pt x="629602" y="355039"/>
                </a:lnTo>
                <a:lnTo>
                  <a:pt x="621665" y="363923"/>
                </a:lnTo>
                <a:lnTo>
                  <a:pt x="613727" y="373124"/>
                </a:lnTo>
                <a:lnTo>
                  <a:pt x="606107" y="382642"/>
                </a:lnTo>
                <a:lnTo>
                  <a:pt x="598805" y="392161"/>
                </a:lnTo>
                <a:lnTo>
                  <a:pt x="591502" y="401997"/>
                </a:lnTo>
                <a:lnTo>
                  <a:pt x="584835" y="411832"/>
                </a:lnTo>
                <a:lnTo>
                  <a:pt x="578167" y="422303"/>
                </a:lnTo>
                <a:lnTo>
                  <a:pt x="571817" y="432456"/>
                </a:lnTo>
                <a:lnTo>
                  <a:pt x="565150" y="442926"/>
                </a:lnTo>
                <a:lnTo>
                  <a:pt x="559435" y="453396"/>
                </a:lnTo>
                <a:lnTo>
                  <a:pt x="553720" y="464501"/>
                </a:lnTo>
                <a:lnTo>
                  <a:pt x="548005" y="475289"/>
                </a:lnTo>
                <a:lnTo>
                  <a:pt x="543242" y="486711"/>
                </a:lnTo>
                <a:lnTo>
                  <a:pt x="538162" y="497499"/>
                </a:lnTo>
                <a:lnTo>
                  <a:pt x="533400" y="508921"/>
                </a:lnTo>
                <a:lnTo>
                  <a:pt x="529272" y="520660"/>
                </a:lnTo>
                <a:lnTo>
                  <a:pt x="525145" y="532082"/>
                </a:lnTo>
                <a:lnTo>
                  <a:pt x="521017" y="543822"/>
                </a:lnTo>
                <a:lnTo>
                  <a:pt x="517525" y="555878"/>
                </a:lnTo>
                <a:lnTo>
                  <a:pt x="514350" y="568252"/>
                </a:lnTo>
                <a:lnTo>
                  <a:pt x="511492" y="580309"/>
                </a:lnTo>
                <a:lnTo>
                  <a:pt x="508635" y="592366"/>
                </a:lnTo>
                <a:lnTo>
                  <a:pt x="506412" y="604740"/>
                </a:lnTo>
                <a:lnTo>
                  <a:pt x="504190" y="617114"/>
                </a:lnTo>
                <a:lnTo>
                  <a:pt x="502602" y="629805"/>
                </a:lnTo>
                <a:lnTo>
                  <a:pt x="501015" y="642496"/>
                </a:lnTo>
                <a:lnTo>
                  <a:pt x="500062" y="654870"/>
                </a:lnTo>
                <a:lnTo>
                  <a:pt x="499110" y="668196"/>
                </a:lnTo>
                <a:lnTo>
                  <a:pt x="498792" y="680888"/>
                </a:lnTo>
                <a:lnTo>
                  <a:pt x="498157" y="693896"/>
                </a:lnTo>
                <a:lnTo>
                  <a:pt x="498792" y="706905"/>
                </a:lnTo>
                <a:lnTo>
                  <a:pt x="499110" y="719596"/>
                </a:lnTo>
                <a:lnTo>
                  <a:pt x="500062" y="732605"/>
                </a:lnTo>
                <a:lnTo>
                  <a:pt x="501015" y="745296"/>
                </a:lnTo>
                <a:lnTo>
                  <a:pt x="502602" y="758304"/>
                </a:lnTo>
                <a:lnTo>
                  <a:pt x="504190" y="770678"/>
                </a:lnTo>
                <a:lnTo>
                  <a:pt x="506412" y="783052"/>
                </a:lnTo>
                <a:lnTo>
                  <a:pt x="508635" y="795426"/>
                </a:lnTo>
                <a:lnTo>
                  <a:pt x="511492" y="807800"/>
                </a:lnTo>
                <a:lnTo>
                  <a:pt x="514350" y="819857"/>
                </a:lnTo>
                <a:lnTo>
                  <a:pt x="517525" y="831914"/>
                </a:lnTo>
                <a:lnTo>
                  <a:pt x="521017" y="843653"/>
                </a:lnTo>
                <a:lnTo>
                  <a:pt x="525145" y="855393"/>
                </a:lnTo>
                <a:lnTo>
                  <a:pt x="529272" y="867132"/>
                </a:lnTo>
                <a:lnTo>
                  <a:pt x="533400" y="878554"/>
                </a:lnTo>
                <a:lnTo>
                  <a:pt x="538162" y="889977"/>
                </a:lnTo>
                <a:lnTo>
                  <a:pt x="543242" y="901399"/>
                </a:lnTo>
                <a:lnTo>
                  <a:pt x="548005" y="912186"/>
                </a:lnTo>
                <a:lnTo>
                  <a:pt x="553720" y="923291"/>
                </a:lnTo>
                <a:lnTo>
                  <a:pt x="559435" y="934079"/>
                </a:lnTo>
                <a:lnTo>
                  <a:pt x="565150" y="944549"/>
                </a:lnTo>
                <a:lnTo>
                  <a:pt x="571817" y="955337"/>
                </a:lnTo>
                <a:lnTo>
                  <a:pt x="578167" y="965807"/>
                </a:lnTo>
                <a:lnTo>
                  <a:pt x="584835" y="975643"/>
                </a:lnTo>
                <a:lnTo>
                  <a:pt x="591502" y="985479"/>
                </a:lnTo>
                <a:lnTo>
                  <a:pt x="598805" y="995632"/>
                </a:lnTo>
                <a:lnTo>
                  <a:pt x="606107" y="1005150"/>
                </a:lnTo>
                <a:lnTo>
                  <a:pt x="613727" y="1014351"/>
                </a:lnTo>
                <a:lnTo>
                  <a:pt x="621665" y="1023552"/>
                </a:lnTo>
                <a:lnTo>
                  <a:pt x="629602" y="1033071"/>
                </a:lnTo>
                <a:lnTo>
                  <a:pt x="637858" y="1041955"/>
                </a:lnTo>
                <a:lnTo>
                  <a:pt x="646430" y="1050521"/>
                </a:lnTo>
                <a:lnTo>
                  <a:pt x="655003" y="1059088"/>
                </a:lnTo>
                <a:lnTo>
                  <a:pt x="663893" y="1067020"/>
                </a:lnTo>
                <a:lnTo>
                  <a:pt x="673100" y="1074952"/>
                </a:lnTo>
                <a:lnTo>
                  <a:pt x="682308" y="1082884"/>
                </a:lnTo>
                <a:lnTo>
                  <a:pt x="691833" y="1090499"/>
                </a:lnTo>
                <a:lnTo>
                  <a:pt x="701358" y="1098114"/>
                </a:lnTo>
                <a:lnTo>
                  <a:pt x="711200" y="1105094"/>
                </a:lnTo>
                <a:lnTo>
                  <a:pt x="721360" y="1112074"/>
                </a:lnTo>
                <a:lnTo>
                  <a:pt x="731203" y="1118737"/>
                </a:lnTo>
                <a:lnTo>
                  <a:pt x="741680" y="1125083"/>
                </a:lnTo>
                <a:lnTo>
                  <a:pt x="752158" y="1131111"/>
                </a:lnTo>
                <a:lnTo>
                  <a:pt x="762953" y="1137139"/>
                </a:lnTo>
                <a:lnTo>
                  <a:pt x="773748" y="1142850"/>
                </a:lnTo>
                <a:lnTo>
                  <a:pt x="784543" y="1148562"/>
                </a:lnTo>
                <a:lnTo>
                  <a:pt x="795655" y="1153638"/>
                </a:lnTo>
                <a:lnTo>
                  <a:pt x="807085" y="1158715"/>
                </a:lnTo>
                <a:lnTo>
                  <a:pt x="818515" y="1163157"/>
                </a:lnTo>
                <a:lnTo>
                  <a:pt x="829945" y="1167599"/>
                </a:lnTo>
                <a:lnTo>
                  <a:pt x="841693" y="1171723"/>
                </a:lnTo>
                <a:lnTo>
                  <a:pt x="853440" y="1175531"/>
                </a:lnTo>
                <a:lnTo>
                  <a:pt x="865188" y="1179338"/>
                </a:lnTo>
                <a:lnTo>
                  <a:pt x="877253" y="1182511"/>
                </a:lnTo>
                <a:lnTo>
                  <a:pt x="889318" y="1185366"/>
                </a:lnTo>
                <a:lnTo>
                  <a:pt x="901383" y="1188222"/>
                </a:lnTo>
                <a:lnTo>
                  <a:pt x="914083" y="1190126"/>
                </a:lnTo>
                <a:lnTo>
                  <a:pt x="926465" y="1192347"/>
                </a:lnTo>
                <a:lnTo>
                  <a:pt x="939165" y="1194250"/>
                </a:lnTo>
                <a:lnTo>
                  <a:pt x="951865" y="1195519"/>
                </a:lnTo>
                <a:lnTo>
                  <a:pt x="964565" y="1196788"/>
                </a:lnTo>
                <a:lnTo>
                  <a:pt x="977265" y="1197740"/>
                </a:lnTo>
                <a:lnTo>
                  <a:pt x="990283" y="1198058"/>
                </a:lnTo>
                <a:lnTo>
                  <a:pt x="1003300" y="1198375"/>
                </a:lnTo>
                <a:lnTo>
                  <a:pt x="1016317" y="1198058"/>
                </a:lnTo>
                <a:lnTo>
                  <a:pt x="1029335" y="1197740"/>
                </a:lnTo>
                <a:lnTo>
                  <a:pt x="1042035" y="1196788"/>
                </a:lnTo>
                <a:lnTo>
                  <a:pt x="1055053" y="1195519"/>
                </a:lnTo>
                <a:lnTo>
                  <a:pt x="1067435" y="1194250"/>
                </a:lnTo>
                <a:lnTo>
                  <a:pt x="1079817" y="1192347"/>
                </a:lnTo>
                <a:lnTo>
                  <a:pt x="1092517" y="1190126"/>
                </a:lnTo>
                <a:lnTo>
                  <a:pt x="1104900" y="1188222"/>
                </a:lnTo>
                <a:lnTo>
                  <a:pt x="1116965" y="1185366"/>
                </a:lnTo>
                <a:lnTo>
                  <a:pt x="1129347" y="1182511"/>
                </a:lnTo>
                <a:lnTo>
                  <a:pt x="1141095" y="1179338"/>
                </a:lnTo>
                <a:lnTo>
                  <a:pt x="1153160" y="1175531"/>
                </a:lnTo>
                <a:lnTo>
                  <a:pt x="1164907" y="1171723"/>
                </a:lnTo>
                <a:lnTo>
                  <a:pt x="1176973" y="1167599"/>
                </a:lnTo>
                <a:lnTo>
                  <a:pt x="1188085" y="1163157"/>
                </a:lnTo>
                <a:lnTo>
                  <a:pt x="1199515" y="1158715"/>
                </a:lnTo>
                <a:lnTo>
                  <a:pt x="1210945" y="1153638"/>
                </a:lnTo>
                <a:lnTo>
                  <a:pt x="1222057" y="1148562"/>
                </a:lnTo>
                <a:lnTo>
                  <a:pt x="1232853" y="1142850"/>
                </a:lnTo>
                <a:lnTo>
                  <a:pt x="1243647" y="1137139"/>
                </a:lnTo>
                <a:lnTo>
                  <a:pt x="1254443" y="1131111"/>
                </a:lnTo>
                <a:lnTo>
                  <a:pt x="1264920" y="1125083"/>
                </a:lnTo>
                <a:lnTo>
                  <a:pt x="1275080" y="1118737"/>
                </a:lnTo>
                <a:lnTo>
                  <a:pt x="1285557" y="1112074"/>
                </a:lnTo>
                <a:lnTo>
                  <a:pt x="1295400" y="1105094"/>
                </a:lnTo>
                <a:lnTo>
                  <a:pt x="1304925" y="1098114"/>
                </a:lnTo>
                <a:lnTo>
                  <a:pt x="1314767" y="1090499"/>
                </a:lnTo>
                <a:lnTo>
                  <a:pt x="1324293" y="1082884"/>
                </a:lnTo>
                <a:lnTo>
                  <a:pt x="1333500" y="1074952"/>
                </a:lnTo>
                <a:lnTo>
                  <a:pt x="1342390" y="1067020"/>
                </a:lnTo>
                <a:lnTo>
                  <a:pt x="1351280" y="1059088"/>
                </a:lnTo>
                <a:lnTo>
                  <a:pt x="1359853" y="1050521"/>
                </a:lnTo>
                <a:lnTo>
                  <a:pt x="1368425" y="1041955"/>
                </a:lnTo>
                <a:lnTo>
                  <a:pt x="1376680" y="1033071"/>
                </a:lnTo>
                <a:lnTo>
                  <a:pt x="1384935" y="1023552"/>
                </a:lnTo>
                <a:lnTo>
                  <a:pt x="1392555" y="1014351"/>
                </a:lnTo>
                <a:lnTo>
                  <a:pt x="1400175" y="1005150"/>
                </a:lnTo>
                <a:lnTo>
                  <a:pt x="1407477" y="995632"/>
                </a:lnTo>
                <a:lnTo>
                  <a:pt x="1414780" y="985479"/>
                </a:lnTo>
                <a:lnTo>
                  <a:pt x="1421765" y="975643"/>
                </a:lnTo>
                <a:lnTo>
                  <a:pt x="1428433" y="965807"/>
                </a:lnTo>
                <a:lnTo>
                  <a:pt x="1435100" y="955337"/>
                </a:lnTo>
                <a:lnTo>
                  <a:pt x="1441133" y="944549"/>
                </a:lnTo>
                <a:lnTo>
                  <a:pt x="1447165" y="934079"/>
                </a:lnTo>
                <a:lnTo>
                  <a:pt x="1452880" y="923291"/>
                </a:lnTo>
                <a:lnTo>
                  <a:pt x="1458277" y="912186"/>
                </a:lnTo>
                <a:lnTo>
                  <a:pt x="1463675" y="901399"/>
                </a:lnTo>
                <a:lnTo>
                  <a:pt x="1468437" y="889977"/>
                </a:lnTo>
                <a:lnTo>
                  <a:pt x="1473200" y="878554"/>
                </a:lnTo>
                <a:lnTo>
                  <a:pt x="1477327" y="867132"/>
                </a:lnTo>
                <a:lnTo>
                  <a:pt x="1481455" y="855393"/>
                </a:lnTo>
                <a:lnTo>
                  <a:pt x="1485265" y="843653"/>
                </a:lnTo>
                <a:lnTo>
                  <a:pt x="1488757" y="831914"/>
                </a:lnTo>
                <a:lnTo>
                  <a:pt x="1491933" y="819857"/>
                </a:lnTo>
                <a:lnTo>
                  <a:pt x="1495107" y="807800"/>
                </a:lnTo>
                <a:lnTo>
                  <a:pt x="1497647" y="795426"/>
                </a:lnTo>
                <a:lnTo>
                  <a:pt x="1500187" y="783052"/>
                </a:lnTo>
                <a:lnTo>
                  <a:pt x="1502410" y="770678"/>
                </a:lnTo>
                <a:lnTo>
                  <a:pt x="1503997" y="758304"/>
                </a:lnTo>
                <a:lnTo>
                  <a:pt x="1505585" y="745296"/>
                </a:lnTo>
                <a:lnTo>
                  <a:pt x="1506537" y="732605"/>
                </a:lnTo>
                <a:lnTo>
                  <a:pt x="1507490" y="719596"/>
                </a:lnTo>
                <a:lnTo>
                  <a:pt x="1508125" y="706905"/>
                </a:lnTo>
                <a:lnTo>
                  <a:pt x="1508125" y="693896"/>
                </a:lnTo>
                <a:lnTo>
                  <a:pt x="1508125" y="680888"/>
                </a:lnTo>
                <a:lnTo>
                  <a:pt x="1507490" y="668196"/>
                </a:lnTo>
                <a:lnTo>
                  <a:pt x="1506537" y="654870"/>
                </a:lnTo>
                <a:lnTo>
                  <a:pt x="1505585" y="642496"/>
                </a:lnTo>
                <a:lnTo>
                  <a:pt x="1503997" y="629805"/>
                </a:lnTo>
                <a:lnTo>
                  <a:pt x="1502410" y="617114"/>
                </a:lnTo>
                <a:lnTo>
                  <a:pt x="1500187" y="604740"/>
                </a:lnTo>
                <a:lnTo>
                  <a:pt x="1497647" y="592366"/>
                </a:lnTo>
                <a:lnTo>
                  <a:pt x="1495107" y="580309"/>
                </a:lnTo>
                <a:lnTo>
                  <a:pt x="1491933" y="568252"/>
                </a:lnTo>
                <a:lnTo>
                  <a:pt x="1488757" y="555878"/>
                </a:lnTo>
                <a:lnTo>
                  <a:pt x="1485265" y="543822"/>
                </a:lnTo>
                <a:lnTo>
                  <a:pt x="1481455" y="532082"/>
                </a:lnTo>
                <a:lnTo>
                  <a:pt x="1477327" y="520660"/>
                </a:lnTo>
                <a:lnTo>
                  <a:pt x="1473200" y="508921"/>
                </a:lnTo>
                <a:lnTo>
                  <a:pt x="1468437" y="497499"/>
                </a:lnTo>
                <a:lnTo>
                  <a:pt x="1463675" y="486711"/>
                </a:lnTo>
                <a:lnTo>
                  <a:pt x="1458277" y="475289"/>
                </a:lnTo>
                <a:lnTo>
                  <a:pt x="1452880" y="464501"/>
                </a:lnTo>
                <a:lnTo>
                  <a:pt x="1447165" y="453396"/>
                </a:lnTo>
                <a:lnTo>
                  <a:pt x="1441133" y="442926"/>
                </a:lnTo>
                <a:lnTo>
                  <a:pt x="1435100" y="432456"/>
                </a:lnTo>
                <a:lnTo>
                  <a:pt x="1428433" y="422303"/>
                </a:lnTo>
                <a:lnTo>
                  <a:pt x="1421765" y="411832"/>
                </a:lnTo>
                <a:lnTo>
                  <a:pt x="1414780" y="401997"/>
                </a:lnTo>
                <a:lnTo>
                  <a:pt x="1407477" y="392161"/>
                </a:lnTo>
                <a:lnTo>
                  <a:pt x="1400175" y="382642"/>
                </a:lnTo>
                <a:lnTo>
                  <a:pt x="1392555" y="373124"/>
                </a:lnTo>
                <a:lnTo>
                  <a:pt x="1384935" y="363923"/>
                </a:lnTo>
                <a:lnTo>
                  <a:pt x="1376680" y="355039"/>
                </a:lnTo>
                <a:lnTo>
                  <a:pt x="1368425" y="346155"/>
                </a:lnTo>
                <a:lnTo>
                  <a:pt x="1359853" y="337588"/>
                </a:lnTo>
                <a:lnTo>
                  <a:pt x="1351280" y="329022"/>
                </a:lnTo>
                <a:lnTo>
                  <a:pt x="1342390" y="320772"/>
                </a:lnTo>
                <a:lnTo>
                  <a:pt x="1333500" y="312523"/>
                </a:lnTo>
                <a:lnTo>
                  <a:pt x="1324293" y="304591"/>
                </a:lnTo>
                <a:lnTo>
                  <a:pt x="1314767" y="297293"/>
                </a:lnTo>
                <a:lnTo>
                  <a:pt x="1304925" y="289679"/>
                </a:lnTo>
                <a:lnTo>
                  <a:pt x="1295400" y="282698"/>
                </a:lnTo>
                <a:lnTo>
                  <a:pt x="1285557" y="275401"/>
                </a:lnTo>
                <a:lnTo>
                  <a:pt x="1275080" y="269055"/>
                </a:lnTo>
                <a:lnTo>
                  <a:pt x="1264920" y="262392"/>
                </a:lnTo>
                <a:lnTo>
                  <a:pt x="1254443" y="256364"/>
                </a:lnTo>
                <a:lnTo>
                  <a:pt x="1243647" y="250336"/>
                </a:lnTo>
                <a:lnTo>
                  <a:pt x="1232853" y="244625"/>
                </a:lnTo>
                <a:lnTo>
                  <a:pt x="1222057" y="239231"/>
                </a:lnTo>
                <a:lnTo>
                  <a:pt x="1210945" y="233837"/>
                </a:lnTo>
                <a:lnTo>
                  <a:pt x="1199515" y="228760"/>
                </a:lnTo>
                <a:lnTo>
                  <a:pt x="1188085" y="224319"/>
                </a:lnTo>
                <a:lnTo>
                  <a:pt x="1176973" y="219877"/>
                </a:lnTo>
                <a:lnTo>
                  <a:pt x="1164907" y="216069"/>
                </a:lnTo>
                <a:lnTo>
                  <a:pt x="1153160" y="212262"/>
                </a:lnTo>
                <a:lnTo>
                  <a:pt x="1141095" y="208772"/>
                </a:lnTo>
                <a:lnTo>
                  <a:pt x="1129347" y="205282"/>
                </a:lnTo>
                <a:lnTo>
                  <a:pt x="1116965" y="202109"/>
                </a:lnTo>
                <a:lnTo>
                  <a:pt x="1104900" y="199888"/>
                </a:lnTo>
                <a:lnTo>
                  <a:pt x="1092517" y="197349"/>
                </a:lnTo>
                <a:lnTo>
                  <a:pt x="1079817" y="195129"/>
                </a:lnTo>
                <a:lnTo>
                  <a:pt x="1067435" y="193225"/>
                </a:lnTo>
                <a:lnTo>
                  <a:pt x="1055053" y="191956"/>
                </a:lnTo>
                <a:lnTo>
                  <a:pt x="1042035" y="190687"/>
                </a:lnTo>
                <a:lnTo>
                  <a:pt x="1029335" y="190052"/>
                </a:lnTo>
                <a:lnTo>
                  <a:pt x="1016317" y="189417"/>
                </a:lnTo>
                <a:lnTo>
                  <a:pt x="1003300" y="189417"/>
                </a:lnTo>
                <a:lnTo>
                  <a:pt x="990283" y="189417"/>
                </a:lnTo>
                <a:close/>
                <a:moveTo>
                  <a:pt x="1003300" y="0"/>
                </a:moveTo>
                <a:lnTo>
                  <a:pt x="1024573" y="317"/>
                </a:lnTo>
                <a:lnTo>
                  <a:pt x="1046163" y="1269"/>
                </a:lnTo>
                <a:lnTo>
                  <a:pt x="1067117" y="2221"/>
                </a:lnTo>
                <a:lnTo>
                  <a:pt x="1088390" y="3490"/>
                </a:lnTo>
                <a:lnTo>
                  <a:pt x="1109345" y="5711"/>
                </a:lnTo>
                <a:lnTo>
                  <a:pt x="1130935" y="8249"/>
                </a:lnTo>
                <a:lnTo>
                  <a:pt x="1151890" y="11105"/>
                </a:lnTo>
                <a:lnTo>
                  <a:pt x="1172845" y="14278"/>
                </a:lnTo>
                <a:lnTo>
                  <a:pt x="1193483" y="17768"/>
                </a:lnTo>
                <a:lnTo>
                  <a:pt x="1214120" y="21892"/>
                </a:lnTo>
                <a:lnTo>
                  <a:pt x="1234757" y="26334"/>
                </a:lnTo>
                <a:lnTo>
                  <a:pt x="1255395" y="31411"/>
                </a:lnTo>
                <a:lnTo>
                  <a:pt x="1276033" y="36487"/>
                </a:lnTo>
                <a:lnTo>
                  <a:pt x="1296353" y="42199"/>
                </a:lnTo>
                <a:lnTo>
                  <a:pt x="1316355" y="48227"/>
                </a:lnTo>
                <a:lnTo>
                  <a:pt x="1336675" y="54573"/>
                </a:lnTo>
                <a:lnTo>
                  <a:pt x="1356677" y="61553"/>
                </a:lnTo>
                <a:lnTo>
                  <a:pt x="1376363" y="68850"/>
                </a:lnTo>
                <a:lnTo>
                  <a:pt x="1395730" y="76148"/>
                </a:lnTo>
                <a:lnTo>
                  <a:pt x="1415415" y="84080"/>
                </a:lnTo>
                <a:lnTo>
                  <a:pt x="1434783" y="92329"/>
                </a:lnTo>
                <a:lnTo>
                  <a:pt x="1453833" y="101213"/>
                </a:lnTo>
                <a:lnTo>
                  <a:pt x="1472883" y="110097"/>
                </a:lnTo>
                <a:lnTo>
                  <a:pt x="1491297" y="119298"/>
                </a:lnTo>
                <a:lnTo>
                  <a:pt x="1509713" y="128817"/>
                </a:lnTo>
                <a:lnTo>
                  <a:pt x="1528445" y="138970"/>
                </a:lnTo>
                <a:lnTo>
                  <a:pt x="1546543" y="149440"/>
                </a:lnTo>
                <a:lnTo>
                  <a:pt x="1564323" y="160228"/>
                </a:lnTo>
                <a:lnTo>
                  <a:pt x="1582103" y="171015"/>
                </a:lnTo>
                <a:lnTo>
                  <a:pt x="1599565" y="182437"/>
                </a:lnTo>
                <a:lnTo>
                  <a:pt x="1616710" y="194177"/>
                </a:lnTo>
                <a:lnTo>
                  <a:pt x="1633855" y="205916"/>
                </a:lnTo>
                <a:lnTo>
                  <a:pt x="1650683" y="218290"/>
                </a:lnTo>
                <a:lnTo>
                  <a:pt x="1666875" y="230664"/>
                </a:lnTo>
                <a:lnTo>
                  <a:pt x="1683067" y="243355"/>
                </a:lnTo>
                <a:lnTo>
                  <a:pt x="1698943" y="256681"/>
                </a:lnTo>
                <a:lnTo>
                  <a:pt x="1714500" y="270324"/>
                </a:lnTo>
                <a:lnTo>
                  <a:pt x="1730057" y="283650"/>
                </a:lnTo>
                <a:lnTo>
                  <a:pt x="1745297" y="297611"/>
                </a:lnTo>
                <a:lnTo>
                  <a:pt x="1759903" y="311888"/>
                </a:lnTo>
                <a:lnTo>
                  <a:pt x="1774507" y="326483"/>
                </a:lnTo>
                <a:lnTo>
                  <a:pt x="1788477" y="341396"/>
                </a:lnTo>
                <a:lnTo>
                  <a:pt x="1802130" y="356308"/>
                </a:lnTo>
                <a:lnTo>
                  <a:pt x="1815783" y="371537"/>
                </a:lnTo>
                <a:lnTo>
                  <a:pt x="1829117" y="387402"/>
                </a:lnTo>
                <a:lnTo>
                  <a:pt x="1841817" y="402948"/>
                </a:lnTo>
                <a:lnTo>
                  <a:pt x="1854200" y="419130"/>
                </a:lnTo>
                <a:lnTo>
                  <a:pt x="1866265" y="435311"/>
                </a:lnTo>
                <a:lnTo>
                  <a:pt x="1878013" y="451810"/>
                </a:lnTo>
                <a:lnTo>
                  <a:pt x="1889443" y="468309"/>
                </a:lnTo>
                <a:lnTo>
                  <a:pt x="1900555" y="485442"/>
                </a:lnTo>
                <a:lnTo>
                  <a:pt x="1911350" y="502575"/>
                </a:lnTo>
                <a:lnTo>
                  <a:pt x="1921510" y="520026"/>
                </a:lnTo>
                <a:lnTo>
                  <a:pt x="1931670" y="537793"/>
                </a:lnTo>
                <a:lnTo>
                  <a:pt x="1940877" y="555561"/>
                </a:lnTo>
                <a:lnTo>
                  <a:pt x="1950085" y="573329"/>
                </a:lnTo>
                <a:lnTo>
                  <a:pt x="1958657" y="592049"/>
                </a:lnTo>
                <a:lnTo>
                  <a:pt x="1966913" y="610134"/>
                </a:lnTo>
                <a:lnTo>
                  <a:pt x="1974533" y="628536"/>
                </a:lnTo>
                <a:lnTo>
                  <a:pt x="1981835" y="647573"/>
                </a:lnTo>
                <a:lnTo>
                  <a:pt x="1988820" y="666610"/>
                </a:lnTo>
                <a:lnTo>
                  <a:pt x="1995170" y="685647"/>
                </a:lnTo>
                <a:lnTo>
                  <a:pt x="2000885" y="704684"/>
                </a:lnTo>
                <a:lnTo>
                  <a:pt x="2006600" y="724355"/>
                </a:lnTo>
                <a:lnTo>
                  <a:pt x="2000885" y="742123"/>
                </a:lnTo>
                <a:lnTo>
                  <a:pt x="1995170" y="759891"/>
                </a:lnTo>
                <a:lnTo>
                  <a:pt x="1988820" y="777341"/>
                </a:lnTo>
                <a:lnTo>
                  <a:pt x="1981835" y="794792"/>
                </a:lnTo>
                <a:lnTo>
                  <a:pt x="1974533" y="811925"/>
                </a:lnTo>
                <a:lnTo>
                  <a:pt x="1966913" y="829058"/>
                </a:lnTo>
                <a:lnTo>
                  <a:pt x="1958657" y="845874"/>
                </a:lnTo>
                <a:lnTo>
                  <a:pt x="1950085" y="862373"/>
                </a:lnTo>
                <a:lnTo>
                  <a:pt x="1940877" y="879189"/>
                </a:lnTo>
                <a:lnTo>
                  <a:pt x="1931670" y="895053"/>
                </a:lnTo>
                <a:lnTo>
                  <a:pt x="1921510" y="911552"/>
                </a:lnTo>
                <a:lnTo>
                  <a:pt x="1911350" y="927099"/>
                </a:lnTo>
                <a:lnTo>
                  <a:pt x="1900555" y="943280"/>
                </a:lnTo>
                <a:lnTo>
                  <a:pt x="1889443" y="958510"/>
                </a:lnTo>
                <a:lnTo>
                  <a:pt x="1878013" y="973739"/>
                </a:lnTo>
                <a:lnTo>
                  <a:pt x="1866265" y="989286"/>
                </a:lnTo>
                <a:lnTo>
                  <a:pt x="1854200" y="1004198"/>
                </a:lnTo>
                <a:lnTo>
                  <a:pt x="1841817" y="1018793"/>
                </a:lnTo>
                <a:lnTo>
                  <a:pt x="1829117" y="1033388"/>
                </a:lnTo>
                <a:lnTo>
                  <a:pt x="1815783" y="1047666"/>
                </a:lnTo>
                <a:lnTo>
                  <a:pt x="1802130" y="1061309"/>
                </a:lnTo>
                <a:lnTo>
                  <a:pt x="1788477" y="1075269"/>
                </a:lnTo>
                <a:lnTo>
                  <a:pt x="1774507" y="1088913"/>
                </a:lnTo>
                <a:lnTo>
                  <a:pt x="1759903" y="1101921"/>
                </a:lnTo>
                <a:lnTo>
                  <a:pt x="1745297" y="1115247"/>
                </a:lnTo>
                <a:lnTo>
                  <a:pt x="1730057" y="1127938"/>
                </a:lnTo>
                <a:lnTo>
                  <a:pt x="1714500" y="1140312"/>
                </a:lnTo>
                <a:lnTo>
                  <a:pt x="1698943" y="1152686"/>
                </a:lnTo>
                <a:lnTo>
                  <a:pt x="1683067" y="1164743"/>
                </a:lnTo>
                <a:lnTo>
                  <a:pt x="1666875" y="1176482"/>
                </a:lnTo>
                <a:lnTo>
                  <a:pt x="1650683" y="1187905"/>
                </a:lnTo>
                <a:lnTo>
                  <a:pt x="1633855" y="1199009"/>
                </a:lnTo>
                <a:lnTo>
                  <a:pt x="1616710" y="1210114"/>
                </a:lnTo>
                <a:lnTo>
                  <a:pt x="1599565" y="1220902"/>
                </a:lnTo>
                <a:lnTo>
                  <a:pt x="1582103" y="1231055"/>
                </a:lnTo>
                <a:lnTo>
                  <a:pt x="1564323" y="1241208"/>
                </a:lnTo>
                <a:lnTo>
                  <a:pt x="1546543" y="1250726"/>
                </a:lnTo>
                <a:lnTo>
                  <a:pt x="1528445" y="1260245"/>
                </a:lnTo>
                <a:lnTo>
                  <a:pt x="1509713" y="1269763"/>
                </a:lnTo>
                <a:lnTo>
                  <a:pt x="1491297" y="1278647"/>
                </a:lnTo>
                <a:lnTo>
                  <a:pt x="1472883" y="1287214"/>
                </a:lnTo>
                <a:lnTo>
                  <a:pt x="1453833" y="1295146"/>
                </a:lnTo>
                <a:lnTo>
                  <a:pt x="1434783" y="1303078"/>
                </a:lnTo>
                <a:lnTo>
                  <a:pt x="1415415" y="1310693"/>
                </a:lnTo>
                <a:lnTo>
                  <a:pt x="1395730" y="1317990"/>
                </a:lnTo>
                <a:lnTo>
                  <a:pt x="1376363" y="1324653"/>
                </a:lnTo>
                <a:lnTo>
                  <a:pt x="1356677" y="1331316"/>
                </a:lnTo>
                <a:lnTo>
                  <a:pt x="1336675" y="1337662"/>
                </a:lnTo>
                <a:lnTo>
                  <a:pt x="1316355" y="1343373"/>
                </a:lnTo>
                <a:lnTo>
                  <a:pt x="1296353" y="1349084"/>
                </a:lnTo>
                <a:lnTo>
                  <a:pt x="1276033" y="1354478"/>
                </a:lnTo>
                <a:lnTo>
                  <a:pt x="1255395" y="1358920"/>
                </a:lnTo>
                <a:lnTo>
                  <a:pt x="1234757" y="1363679"/>
                </a:lnTo>
                <a:lnTo>
                  <a:pt x="1214120" y="1367486"/>
                </a:lnTo>
                <a:lnTo>
                  <a:pt x="1193483" y="1371294"/>
                </a:lnTo>
                <a:lnTo>
                  <a:pt x="1172845" y="1374784"/>
                </a:lnTo>
                <a:lnTo>
                  <a:pt x="1151890" y="1377639"/>
                </a:lnTo>
                <a:lnTo>
                  <a:pt x="1130935" y="1380178"/>
                </a:lnTo>
                <a:lnTo>
                  <a:pt x="1109345" y="1382399"/>
                </a:lnTo>
                <a:lnTo>
                  <a:pt x="1088390" y="1384302"/>
                </a:lnTo>
                <a:lnTo>
                  <a:pt x="1067117" y="1385571"/>
                </a:lnTo>
                <a:lnTo>
                  <a:pt x="1046163" y="1386840"/>
                </a:lnTo>
                <a:lnTo>
                  <a:pt x="1024573" y="1387475"/>
                </a:lnTo>
                <a:lnTo>
                  <a:pt x="1003300" y="1387475"/>
                </a:lnTo>
                <a:lnTo>
                  <a:pt x="981393" y="1387475"/>
                </a:lnTo>
                <a:lnTo>
                  <a:pt x="959485" y="1386840"/>
                </a:lnTo>
                <a:lnTo>
                  <a:pt x="937895" y="1385571"/>
                </a:lnTo>
                <a:lnTo>
                  <a:pt x="916305" y="1384302"/>
                </a:lnTo>
                <a:lnTo>
                  <a:pt x="895033" y="1382399"/>
                </a:lnTo>
                <a:lnTo>
                  <a:pt x="873760" y="1380178"/>
                </a:lnTo>
                <a:lnTo>
                  <a:pt x="852805" y="1377639"/>
                </a:lnTo>
                <a:lnTo>
                  <a:pt x="831533" y="1374784"/>
                </a:lnTo>
                <a:lnTo>
                  <a:pt x="810578" y="1371294"/>
                </a:lnTo>
                <a:lnTo>
                  <a:pt x="789940" y="1367486"/>
                </a:lnTo>
                <a:lnTo>
                  <a:pt x="769303" y="1363679"/>
                </a:lnTo>
                <a:lnTo>
                  <a:pt x="748983" y="1358920"/>
                </a:lnTo>
                <a:lnTo>
                  <a:pt x="728980" y="1354478"/>
                </a:lnTo>
                <a:lnTo>
                  <a:pt x="708660" y="1349084"/>
                </a:lnTo>
                <a:lnTo>
                  <a:pt x="689293" y="1343373"/>
                </a:lnTo>
                <a:lnTo>
                  <a:pt x="669290" y="1337662"/>
                </a:lnTo>
                <a:lnTo>
                  <a:pt x="649605" y="1331316"/>
                </a:lnTo>
                <a:lnTo>
                  <a:pt x="630555" y="1324653"/>
                </a:lnTo>
                <a:lnTo>
                  <a:pt x="611187" y="1317990"/>
                </a:lnTo>
                <a:lnTo>
                  <a:pt x="592455" y="1310693"/>
                </a:lnTo>
                <a:lnTo>
                  <a:pt x="573722" y="1303078"/>
                </a:lnTo>
                <a:lnTo>
                  <a:pt x="554990" y="1295146"/>
                </a:lnTo>
                <a:lnTo>
                  <a:pt x="536892" y="1287214"/>
                </a:lnTo>
                <a:lnTo>
                  <a:pt x="518477" y="1278647"/>
                </a:lnTo>
                <a:lnTo>
                  <a:pt x="500380" y="1269763"/>
                </a:lnTo>
                <a:lnTo>
                  <a:pt x="482917" y="1260245"/>
                </a:lnTo>
                <a:lnTo>
                  <a:pt x="465137" y="1250726"/>
                </a:lnTo>
                <a:lnTo>
                  <a:pt x="447992" y="1241208"/>
                </a:lnTo>
                <a:lnTo>
                  <a:pt x="430847" y="1231055"/>
                </a:lnTo>
                <a:lnTo>
                  <a:pt x="414020" y="1220902"/>
                </a:lnTo>
                <a:lnTo>
                  <a:pt x="397510" y="1210114"/>
                </a:lnTo>
                <a:lnTo>
                  <a:pt x="381000" y="1199009"/>
                </a:lnTo>
                <a:lnTo>
                  <a:pt x="364807" y="1187905"/>
                </a:lnTo>
                <a:lnTo>
                  <a:pt x="348615" y="1176482"/>
                </a:lnTo>
                <a:lnTo>
                  <a:pt x="333057" y="1164743"/>
                </a:lnTo>
                <a:lnTo>
                  <a:pt x="317817" y="1152686"/>
                </a:lnTo>
                <a:lnTo>
                  <a:pt x="302260" y="1140312"/>
                </a:lnTo>
                <a:lnTo>
                  <a:pt x="287337" y="1127938"/>
                </a:lnTo>
                <a:lnTo>
                  <a:pt x="272732" y="1115247"/>
                </a:lnTo>
                <a:lnTo>
                  <a:pt x="258445" y="1101921"/>
                </a:lnTo>
                <a:lnTo>
                  <a:pt x="244475" y="1088913"/>
                </a:lnTo>
                <a:lnTo>
                  <a:pt x="230505" y="1075269"/>
                </a:lnTo>
                <a:lnTo>
                  <a:pt x="216852" y="1061309"/>
                </a:lnTo>
                <a:lnTo>
                  <a:pt x="203517" y="1047666"/>
                </a:lnTo>
                <a:lnTo>
                  <a:pt x="190182" y="1033388"/>
                </a:lnTo>
                <a:lnTo>
                  <a:pt x="177800" y="1018793"/>
                </a:lnTo>
                <a:lnTo>
                  <a:pt x="164782" y="1004198"/>
                </a:lnTo>
                <a:lnTo>
                  <a:pt x="152717" y="989286"/>
                </a:lnTo>
                <a:lnTo>
                  <a:pt x="140970" y="973739"/>
                </a:lnTo>
                <a:lnTo>
                  <a:pt x="129222" y="958510"/>
                </a:lnTo>
                <a:lnTo>
                  <a:pt x="117792" y="943280"/>
                </a:lnTo>
                <a:lnTo>
                  <a:pt x="106997" y="927099"/>
                </a:lnTo>
                <a:lnTo>
                  <a:pt x="96202" y="911552"/>
                </a:lnTo>
                <a:lnTo>
                  <a:pt x="85725" y="895053"/>
                </a:lnTo>
                <a:lnTo>
                  <a:pt x="75882" y="879189"/>
                </a:lnTo>
                <a:lnTo>
                  <a:pt x="66040" y="862373"/>
                </a:lnTo>
                <a:lnTo>
                  <a:pt x="56515" y="845874"/>
                </a:lnTo>
                <a:lnTo>
                  <a:pt x="47307" y="829058"/>
                </a:lnTo>
                <a:lnTo>
                  <a:pt x="38735" y="811925"/>
                </a:lnTo>
                <a:lnTo>
                  <a:pt x="30162" y="794792"/>
                </a:lnTo>
                <a:lnTo>
                  <a:pt x="22225" y="777341"/>
                </a:lnTo>
                <a:lnTo>
                  <a:pt x="14287" y="759891"/>
                </a:lnTo>
                <a:lnTo>
                  <a:pt x="6667" y="742123"/>
                </a:lnTo>
                <a:lnTo>
                  <a:pt x="0" y="724355"/>
                </a:lnTo>
                <a:lnTo>
                  <a:pt x="6667" y="704684"/>
                </a:lnTo>
                <a:lnTo>
                  <a:pt x="14287" y="685647"/>
                </a:lnTo>
                <a:lnTo>
                  <a:pt x="22225" y="666610"/>
                </a:lnTo>
                <a:lnTo>
                  <a:pt x="30162" y="647573"/>
                </a:lnTo>
                <a:lnTo>
                  <a:pt x="38735" y="628536"/>
                </a:lnTo>
                <a:lnTo>
                  <a:pt x="47307" y="610134"/>
                </a:lnTo>
                <a:lnTo>
                  <a:pt x="56515" y="592049"/>
                </a:lnTo>
                <a:lnTo>
                  <a:pt x="66040" y="573329"/>
                </a:lnTo>
                <a:lnTo>
                  <a:pt x="75882" y="555561"/>
                </a:lnTo>
                <a:lnTo>
                  <a:pt x="85725" y="537793"/>
                </a:lnTo>
                <a:lnTo>
                  <a:pt x="96202" y="520026"/>
                </a:lnTo>
                <a:lnTo>
                  <a:pt x="106997" y="502575"/>
                </a:lnTo>
                <a:lnTo>
                  <a:pt x="117792" y="485442"/>
                </a:lnTo>
                <a:lnTo>
                  <a:pt x="129222" y="468309"/>
                </a:lnTo>
                <a:lnTo>
                  <a:pt x="140970" y="451810"/>
                </a:lnTo>
                <a:lnTo>
                  <a:pt x="152717" y="435311"/>
                </a:lnTo>
                <a:lnTo>
                  <a:pt x="164782" y="419130"/>
                </a:lnTo>
                <a:lnTo>
                  <a:pt x="177800" y="402948"/>
                </a:lnTo>
                <a:lnTo>
                  <a:pt x="190182" y="387402"/>
                </a:lnTo>
                <a:lnTo>
                  <a:pt x="203517" y="371537"/>
                </a:lnTo>
                <a:lnTo>
                  <a:pt x="216852" y="356308"/>
                </a:lnTo>
                <a:lnTo>
                  <a:pt x="230505" y="341396"/>
                </a:lnTo>
                <a:lnTo>
                  <a:pt x="244475" y="326483"/>
                </a:lnTo>
                <a:lnTo>
                  <a:pt x="258445" y="311888"/>
                </a:lnTo>
                <a:lnTo>
                  <a:pt x="272732" y="297611"/>
                </a:lnTo>
                <a:lnTo>
                  <a:pt x="287337" y="283650"/>
                </a:lnTo>
                <a:lnTo>
                  <a:pt x="302260" y="270324"/>
                </a:lnTo>
                <a:lnTo>
                  <a:pt x="317817" y="256681"/>
                </a:lnTo>
                <a:lnTo>
                  <a:pt x="333057" y="243355"/>
                </a:lnTo>
                <a:lnTo>
                  <a:pt x="348615" y="230664"/>
                </a:lnTo>
                <a:lnTo>
                  <a:pt x="364807" y="218290"/>
                </a:lnTo>
                <a:lnTo>
                  <a:pt x="381000" y="205916"/>
                </a:lnTo>
                <a:lnTo>
                  <a:pt x="397510" y="194177"/>
                </a:lnTo>
                <a:lnTo>
                  <a:pt x="414020" y="182437"/>
                </a:lnTo>
                <a:lnTo>
                  <a:pt x="430847" y="171015"/>
                </a:lnTo>
                <a:lnTo>
                  <a:pt x="447992" y="160228"/>
                </a:lnTo>
                <a:lnTo>
                  <a:pt x="465137" y="149440"/>
                </a:lnTo>
                <a:lnTo>
                  <a:pt x="482917" y="138970"/>
                </a:lnTo>
                <a:lnTo>
                  <a:pt x="500380" y="128817"/>
                </a:lnTo>
                <a:lnTo>
                  <a:pt x="518477" y="119298"/>
                </a:lnTo>
                <a:lnTo>
                  <a:pt x="536892" y="110097"/>
                </a:lnTo>
                <a:lnTo>
                  <a:pt x="554990" y="101213"/>
                </a:lnTo>
                <a:lnTo>
                  <a:pt x="573722" y="92329"/>
                </a:lnTo>
                <a:lnTo>
                  <a:pt x="592455" y="84080"/>
                </a:lnTo>
                <a:lnTo>
                  <a:pt x="611187" y="76148"/>
                </a:lnTo>
                <a:lnTo>
                  <a:pt x="630555" y="68850"/>
                </a:lnTo>
                <a:lnTo>
                  <a:pt x="649605" y="61553"/>
                </a:lnTo>
                <a:lnTo>
                  <a:pt x="669290" y="54573"/>
                </a:lnTo>
                <a:lnTo>
                  <a:pt x="689293" y="48227"/>
                </a:lnTo>
                <a:lnTo>
                  <a:pt x="708660" y="42199"/>
                </a:lnTo>
                <a:lnTo>
                  <a:pt x="728980" y="36487"/>
                </a:lnTo>
                <a:lnTo>
                  <a:pt x="748983" y="31411"/>
                </a:lnTo>
                <a:lnTo>
                  <a:pt x="769303" y="26334"/>
                </a:lnTo>
                <a:lnTo>
                  <a:pt x="789940" y="21892"/>
                </a:lnTo>
                <a:lnTo>
                  <a:pt x="810578" y="17768"/>
                </a:lnTo>
                <a:lnTo>
                  <a:pt x="831533" y="14278"/>
                </a:lnTo>
                <a:lnTo>
                  <a:pt x="852805" y="11105"/>
                </a:lnTo>
                <a:lnTo>
                  <a:pt x="873760" y="8249"/>
                </a:lnTo>
                <a:lnTo>
                  <a:pt x="895033" y="5711"/>
                </a:lnTo>
                <a:lnTo>
                  <a:pt x="916305" y="3490"/>
                </a:lnTo>
                <a:lnTo>
                  <a:pt x="937895" y="2221"/>
                </a:lnTo>
                <a:lnTo>
                  <a:pt x="959485" y="1269"/>
                </a:lnTo>
                <a:lnTo>
                  <a:pt x="981393" y="317"/>
                </a:lnTo>
                <a:lnTo>
                  <a:pt x="100330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3" name="等腰三角形 2"/>
          <p:cNvSpPr/>
          <p:nvPr/>
        </p:nvSpPr>
        <p:spPr>
          <a:xfrm flipV="1">
            <a:off x="5374650" y="0"/>
            <a:ext cx="1442700" cy="307706"/>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Noto Sans S Chinese Bold" panose="020B0800000000000000" pitchFamily="34" charset="-122"/>
              <a:ea typeface="Noto Sans S Chinese Bold" panose="020B0800000000000000" pitchFamily="34" charset="-122"/>
              <a:cs typeface="+mn-cs"/>
            </a:endParaRPr>
          </a:p>
        </p:txBody>
      </p:sp>
      <p:sp>
        <p:nvSpPr>
          <p:cNvPr id="4" name="1"/>
          <p:cNvSpPr txBox="1"/>
          <p:nvPr/>
        </p:nvSpPr>
        <p:spPr>
          <a:xfrm>
            <a:off x="5922260" y="3125133"/>
            <a:ext cx="5830448" cy="922020"/>
          </a:xfrm>
          <a:prstGeom prst="rect">
            <a:avLst/>
          </a:prstGeom>
          <a:noFill/>
        </p:spPr>
        <p:txBody>
          <a:bodyPr wrap="square" rtlCol="0">
            <a:spAutoFit/>
          </a:bodyPr>
          <a:lstStyle/>
          <a:p>
            <a:pPr defTabSz="685800"/>
            <a:r>
              <a:rPr lang="zh-CN" altLang="en-US" sz="5400" dirty="0">
                <a:solidFill>
                  <a:schemeClr val="tx1">
                    <a:lumMod val="95000"/>
                    <a:lumOff val="5000"/>
                  </a:schemeClr>
                </a:solidFill>
                <a:latin typeface="华文楷体" panose="02010600040101010101" pitchFamily="2" charset="-122"/>
                <a:ea typeface="华文楷体" panose="02010600040101010101" pitchFamily="2" charset="-122"/>
                <a:cs typeface="+mn-ea"/>
                <a:sym typeface="+mn-lt"/>
              </a:rPr>
              <a:t>消防知识应知应会</a:t>
            </a:r>
            <a:endParaRPr lang="en-US" altLang="zh-CN" sz="5400" dirty="0">
              <a:solidFill>
                <a:schemeClr val="tx1">
                  <a:lumMod val="95000"/>
                  <a:lumOff val="5000"/>
                </a:schemeClr>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flipH="1">
            <a:off x="1491748" y="1325419"/>
            <a:ext cx="4732955" cy="4101894"/>
          </a:xfrm>
          <a:prstGeom prst="rect">
            <a:avLst/>
          </a:prstGeom>
        </p:spPr>
      </p:pic>
      <p:pic>
        <p:nvPicPr>
          <p:cNvPr id="7" name="图片 6"/>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05126" y="5021943"/>
            <a:ext cx="12418422" cy="1910077"/>
          </a:xfrm>
          <a:prstGeom prst="rect">
            <a:avLst/>
          </a:prstGeom>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634_4*i*1"/>
  <p:tag name="KSO_WM_TEMPLATE_CATEGORY" val="diagram"/>
  <p:tag name="KSO_WM_TEMPLATE_INDEX" val="634"/>
  <p:tag name="KSO_WM_UNIT_INDEX" val="1"/>
</p:tagLst>
</file>

<file path=ppt/tags/tag1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634"/>
  <p:tag name="KSO_WM_TAG_VERSION" val="1.0"/>
  <p:tag name="KSO_WM_BEAUTIFY_FLAG" val="#wm#"/>
  <p:tag name="KSO_WM_UNIT_TYPE" val="l_h_f"/>
  <p:tag name="KSO_WM_UNIT_INDEX" val="1_1_1"/>
  <p:tag name="KSO_WM_UNIT_ID" val="diagram634_4*l_h_f*1_1_1"/>
  <p:tag name="KSO_WM_UNIT_CLEAR" val="1"/>
  <p:tag name="KSO_WM_UNIT_LAYERLEVEL" val="1_1_1"/>
  <p:tag name="KSO_WM_UNIT_VALUE" val="28"/>
  <p:tag name="KSO_WM_UNIT_HIGHLIGHT" val="0"/>
  <p:tag name="KSO_WM_UNIT_COMPATIBLE" val="0"/>
  <p:tag name="KSO_WM_UNIT_PRESET_TEXT_INDEX" val="4"/>
  <p:tag name="KSO_WM_DIAGRAM_GROUP_CODE" val="l1-1"/>
  <p:tag name="KSO_WM_UNIT_PRESET_TEXT_LEN" val="57"/>
  <p:tag name="KSO_WM_UNIT_TEXT_FILL_FORE_SCHEMECOLOR_INDEX" val="13"/>
  <p:tag name="KSO_WM_UNIT_TEXT_FILL_TYPE" val="1"/>
</p:tagLst>
</file>

<file path=ppt/tags/tag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634_4*i*8"/>
  <p:tag name="KSO_WM_TEMPLATE_CATEGORY" val="diagram"/>
  <p:tag name="KSO_WM_TEMPLATE_INDEX" val="634"/>
  <p:tag name="KSO_WM_UNIT_INDEX" val="8"/>
</p:tagLst>
</file>

<file path=ppt/tags/tag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634_4*i*15"/>
  <p:tag name="KSO_WM_TEMPLATE_CATEGORY" val="diagram"/>
  <p:tag name="KSO_WM_TEMPLATE_INDEX" val="634"/>
  <p:tag name="KSO_WM_UNIT_INDEX" val="15"/>
</p:tagLst>
</file>

<file path=ppt/tags/tag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634"/>
  <p:tag name="KSO_WM_TAG_VERSION" val="1.0"/>
  <p:tag name="KSO_WM_BEAUTIFY_FLAG" val="#wm#"/>
  <p:tag name="KSO_WM_UNIT_TYPE" val="l_h_a"/>
  <p:tag name="KSO_WM_UNIT_INDEX" val="1_3_1"/>
  <p:tag name="KSO_WM_UNIT_ID" val="diagram634_4*l_h_a*1_3_1"/>
  <p:tag name="KSO_WM_UNIT_CLEAR" val="1"/>
  <p:tag name="KSO_WM_UNIT_LAYERLEVEL" val="1_1_1"/>
  <p:tag name="KSO_WM_UNIT_VALUE" val="24"/>
  <p:tag name="KSO_WM_UNIT_HIGHLIGHT" val="0"/>
  <p:tag name="KSO_WM_UNIT_COMPATIBLE" val="0"/>
  <p:tag name="KSO_WM_UNIT_PRESET_TEXT_INDEX" val="3"/>
  <p:tag name="KSO_WM_DIAGRAM_GROUP_CODE" val="l1-1"/>
  <p:tag name="KSO_WM_UNIT_PRESET_TEXT_LEN" val="17"/>
  <p:tag name="KSO_WM_UNIT_FILL_FORE_SCHEMECOLOR_INDEX" val="7"/>
  <p:tag name="KSO_WM_UNIT_FILL_TYPE" val="1"/>
  <p:tag name="KSO_WM_UNIT_TEXT_FILL_FORE_SCHEMECOLOR_INDEX" val="2"/>
  <p:tag name="KSO_WM_UNIT_TEXT_FILL_TYPE" val="1"/>
</p:tagLst>
</file>

<file path=ppt/tags/tag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634"/>
  <p:tag name="KSO_WM_TAG_VERSION" val="1.0"/>
  <p:tag name="KSO_WM_BEAUTIFY_FLAG" val="#wm#"/>
  <p:tag name="KSO_WM_UNIT_TYPE" val="l_i"/>
  <p:tag name="KSO_WM_UNIT_INDEX" val="1_3"/>
  <p:tag name="KSO_WM_UNIT_ID" val="diagram634_4*l_i*1_3"/>
  <p:tag name="KSO_WM_UNIT_CLEAR" val="1"/>
  <p:tag name="KSO_WM_UNIT_LAYERLEVEL" val="1_1"/>
  <p:tag name="KSO_WM_DIAGRAM_GROUP_CODE" val="l1-1"/>
  <p:tag name="KSO_WM_UNIT_TEXT_FILL_FORE_SCHEMECOLOR_INDEX" val="7"/>
  <p:tag name="KSO_WM_UNIT_TEXT_FILL_TYPE" val="1"/>
</p:tagLst>
</file>

<file path=ppt/tags/tag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634"/>
  <p:tag name="KSO_WM_TAG_VERSION" val="1.0"/>
  <p:tag name="KSO_WM_BEAUTIFY_FLAG" val="#wm#"/>
  <p:tag name="KSO_WM_UNIT_TYPE" val="l_h_a"/>
  <p:tag name="KSO_WM_UNIT_INDEX" val="1_2_1"/>
  <p:tag name="KSO_WM_UNIT_ID" val="diagram634_4*l_h_a*1_2_1"/>
  <p:tag name="KSO_WM_UNIT_CLEAR" val="1"/>
  <p:tag name="KSO_WM_UNIT_LAYERLEVEL" val="1_1_1"/>
  <p:tag name="KSO_WM_UNIT_VALUE" val="24"/>
  <p:tag name="KSO_WM_UNIT_HIGHLIGHT" val="0"/>
  <p:tag name="KSO_WM_UNIT_COMPATIBLE" val="0"/>
  <p:tag name="KSO_WM_UNIT_PRESET_TEXT_INDEX" val="3"/>
  <p:tag name="KSO_WM_DIAGRAM_GROUP_CODE" val="l1-1"/>
  <p:tag name="KSO_WM_UNIT_PRESET_TEXT_LEN" val="17"/>
  <p:tag name="KSO_WM_UNIT_FILL_FORE_SCHEMECOLOR_INDEX" val="6"/>
  <p:tag name="KSO_WM_UNIT_FILL_TYPE" val="1"/>
  <p:tag name="KSO_WM_UNIT_TEXT_FILL_FORE_SCHEMECOLOR_INDEX" val="2"/>
  <p:tag name="KSO_WM_UNIT_TEXT_FILL_TYPE" val="1"/>
</p:tagLst>
</file>

<file path=ppt/tags/tag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634"/>
  <p:tag name="KSO_WM_TAG_VERSION" val="1.0"/>
  <p:tag name="KSO_WM_BEAUTIFY_FLAG" val="#wm#"/>
  <p:tag name="KSO_WM_UNIT_TYPE" val="l_i"/>
  <p:tag name="KSO_WM_UNIT_INDEX" val="1_2"/>
  <p:tag name="KSO_WM_UNIT_ID" val="diagram634_4*l_i*1_2"/>
  <p:tag name="KSO_WM_UNIT_CLEAR" val="1"/>
  <p:tag name="KSO_WM_UNIT_LAYERLEVEL" val="1_1"/>
  <p:tag name="KSO_WM_DIAGRAM_GROUP_CODE" val="l1-1"/>
  <p:tag name="KSO_WM_UNIT_TEXT_FILL_FORE_SCHEMECOLOR_INDEX" val="6"/>
  <p:tag name="KSO_WM_UNIT_TEXT_FILL_TYPE" val="1"/>
</p:tagLst>
</file>

<file path=ppt/tags/tag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634"/>
  <p:tag name="KSO_WM_TAG_VERSION" val="1.0"/>
  <p:tag name="KSO_WM_BEAUTIFY_FLAG" val="#wm#"/>
  <p:tag name="KSO_WM_UNIT_TYPE" val="l_h_a"/>
  <p:tag name="KSO_WM_UNIT_INDEX" val="1_1_1"/>
  <p:tag name="KSO_WM_UNIT_ID" val="diagram634_4*l_h_a*1_1_1"/>
  <p:tag name="KSO_WM_UNIT_CLEAR" val="1"/>
  <p:tag name="KSO_WM_UNIT_LAYERLEVEL" val="1_1_1"/>
  <p:tag name="KSO_WM_UNIT_VALUE" val="24"/>
  <p:tag name="KSO_WM_UNIT_HIGHLIGHT" val="0"/>
  <p:tag name="KSO_WM_UNIT_COMPATIBLE" val="0"/>
  <p:tag name="KSO_WM_UNIT_PRESET_TEXT_INDEX" val="3"/>
  <p:tag name="KSO_WM_DIAGRAM_GROUP_CODE" val="l1-1"/>
  <p:tag name="KSO_WM_UNIT_PRESET_TEXT_LEN" val="17"/>
  <p:tag name="KSO_WM_UNIT_FILL_FORE_SCHEMECOLOR_INDEX" val="5"/>
  <p:tag name="KSO_WM_UNIT_FILL_TYPE" val="1"/>
  <p:tag name="KSO_WM_UNIT_TEXT_FILL_FORE_SCHEMECOLOR_INDEX" val="2"/>
  <p:tag name="KSO_WM_UNIT_TEXT_FILL_TYPE" val="1"/>
</p:tagLst>
</file>

<file path=ppt/tags/tag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634"/>
  <p:tag name="KSO_WM_TAG_VERSION" val="1.0"/>
  <p:tag name="KSO_WM_BEAUTIFY_FLAG" val="#wm#"/>
  <p:tag name="KSO_WM_UNIT_TYPE" val="l_i"/>
  <p:tag name="KSO_WM_UNIT_INDEX" val="1_1"/>
  <p:tag name="KSO_WM_UNIT_ID" val="diagram634_4*l_i*1_1"/>
  <p:tag name="KSO_WM_UNIT_CLEAR" val="1"/>
  <p:tag name="KSO_WM_UNIT_LAYERLEVEL" val="1_1"/>
  <p:tag name="KSO_WM_DIAGRAM_GROUP_CODE" val="l1-1"/>
  <p:tag name="KSO_WM_UNIT_TEXT_FILL_FORE_SCHEMECOLOR_INDEX" val="5"/>
  <p:tag name="KSO_WM_UNIT_TEXT_FILL_TYPE"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TotalTime>
  <Words>1269</Words>
  <Application>Microsoft Office PowerPoint</Application>
  <PresentationFormat>自定义</PresentationFormat>
  <Paragraphs>155</Paragraphs>
  <Slides>27</Slides>
  <Notes>21</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Office 主题​​</vt:lpstr>
      <vt:lpstr>1_Office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消防安全2</dc:title>
  <dc:creator>张 建春</dc:creator>
  <cp:lastModifiedBy>李武军</cp:lastModifiedBy>
  <cp:revision>104</cp:revision>
  <dcterms:created xsi:type="dcterms:W3CDTF">2018-10-31T07:32:00Z</dcterms:created>
  <dcterms:modified xsi:type="dcterms:W3CDTF">2018-11-21T01:27:30Z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2052-10.1.0.7565</vt:lpwstr>
  </property>
</Properties>
</file>